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4" r:id="rId1"/>
  </p:sldMasterIdLst>
  <p:sldIdLst>
    <p:sldId id="284" r:id="rId2"/>
    <p:sldId id="274" r:id="rId3"/>
    <p:sldId id="280" r:id="rId4"/>
    <p:sldId id="286" r:id="rId5"/>
    <p:sldId id="285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33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2:18.34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7 9 272,'-5'-4'94,"5"4"-76,-1 0 0,1 0-1,0 0 1,0 0 0,0 0 0,0 0 0,0 0 0,0 0 0,0-1-1,0 1 1,0 0 0,0 0 0,0 0 0,0 0 0,0 0 0,-1 0-1,1 0 1,0-1 0,0 1 0,0 0 0,0 0 0,0 0 0,0 0-1,0 0 1,1-1 0,-1 1 0,0 0 0,0 0 0,0 0 0,0 0-1,0 0 1,0 0 0,0 0 0,0-1 0,0 1 0,0 0 0,0 0-1,0 0 1,0 0 0,0 0 0,1 0 0,-1 0 0,0 0 0,0 0-1,0-1 1,0 1 0,0 0 0,0 0 0,0 0 0,1 0 0,-1 0-1,0 0 1,0 0 0,0 0 0,0 0 0,0 0 0,0 0 0,1 0-1,-1 0 1,0 0 0,0 0 0,0 0 0,0 0 0,0 0 0,0 0-1,1 0 1,-1 0 0,0 1 0,0-1-18,0 0 462,0 0-413,0 0-1,0 0 1,-1 0-1,1 1 1,0-1-1,0 0 1,0 0-1,0 0 1,0 0-1,0 1 1,0-1-1,0 0 1,0 0-1,0 0 1,0 1 0,0-1-1,0 0 1,0 0-1,0 0 1,0 0-1,0 1 1,0-1-1,0 0 1,0 0-1,0 0 1,0 1-1,0-1 1,0 0-1,0 0 1,0 0-1,0 0 1,0 1-1,1-1 1,-1 0-1,0 0 1,0 0-1,0 0 1,0 0-1,0 1 1,1-1-1,-1 0 1,0 0-1,0 0 1,0 0-1,0 0 1,1 0-1,-1 0 1,0 0-1,0 0 1,0 0-1,1 0 1,-1 0-1,0 0-48,-4-1 224,6 3-71,-1-2-143,0 1-1,0 0 1,1 0-1,-1 0 0,0 0 1,0 0-1,0 0 1,0 0-1,0 0 0,0 0 1,-1 1-1,1-1 1,0 0-1,-1 1 1,1-1-1,-1 0 0,1 1 1,-1-1-1,1 1 1,-1-1-1,0 0 0,0 1 1,0-1-1,0 1 1,0-1-1,0 1-9,-1 2 21,1 0-1,-1-1 1,1 1 0,-1 0 0,1 0-1,0 0 1,1 0-21,-1-3 16,0 0 0,0 0 1,0-1-1,0 1 0,0 0 1,1 0-1,-1 0 0,0 0 1,0-1-1,1 1 0,-1 0 0,1 0 1,-1-1-1,1 1 0,-1 0 1,1 0-1,-1-1 0,1 1 0,-1-1 1,1 1-1,0 0 0,-1-1 1,1 0-1,0 1 0,0-1 0,-1 1 1,1-1-1,0 0 0,0 1 1,0-1-1,0 0 0,-1 0 0,1 0 1,0 0-1,0 0-16,4 5 53,-1 0 1,0 0-1,-1 0 0,1 1 1,-1-1-1,0 1 1,-1 0-1,1 0 0,0 4-53,-1-4 8,-1 0 0,1 1 0,0-1-1,1 0 1,-1 0 0,1-1 0,0 1-1,1 0 1,-1-1 0,1 0 0,1 1-8,-1 1 10,0 0 0,-1 0 0,1 1 1,0 3-11,2 6 7,23 37 146,-21-40-108,1 1 0,-2 1 0,0 1-45,5 11 28,1-1 0,2 1-28,13 26 216,-24-47-146,0 0-1,1-1 1,0 1-1,0-1 1,0 0 0,1 0-1,6 5-69,-6-6 15,0 1 0,0 1-1,0-1 1,-1 1-1,0 0 1,0 0 0,0 2-15,9 18 36,21 45 69,3-1 1,3-2-1,26 29-105,-7-15 38,15 21 4,-70-99-41,8 10 35,0 1 0,-1 0-1,-1 1 1,0 0 0,-1 0 0,-1 1 0,-1 0 0,1 6-36,-6-18 8,0 1 0,0-1 1,1 0-1,-1 0 0,2-1 1,-1 1-1,0-1 0,1 0 0,0 0 1,5 4-9,23 27 29,-3 1 0,-20-26-13,-1 0 1,0 1 0,-1-1-1,-1 2 1,3 3-17,1 8 64,1-1 0,1 0 0,1-1 0,16 20-64,-23-31 15,-1 0-1,-1 1 1,1-1 0,-2 1-1,0 0 1,0 0-1,0 5-14,-2-10 7,0 1-4,-1-2 2,0-1-1,1 1 1,-1-1-1,1 0 1,0 0 0,1 0-1,-1 0 1,1 0-1,0 0 1,0 0-1,1-1 1,-1 0 0,1 0-1,2 2-4,-2-1 5,0-1-1,-1 0 1,1 1 0,-1-1-1,0 1 1,-1 0 0,1 0-1,0 3-4,14 22 25,16 13-20,8 6-5,-31-37-1,-1 1 0,1 0 0,4 12 1,-8-15-2,-1 0 1,1-1-1,1 0 1,0 0-1,0-1 1,1 0 0,8 8 1,-6-9 1,-6-4 2,1 0 0,-1 0 1,1 1-1,-1-1 0,0 1 0,0 0 0,-1 0 0,1 1 0,-1-1 0,0 1 1,0 0-1,-1-1 0,1 1 0,1 6-3,-2-5 0,0 1 0,1-1 1,0 0-1,0 1 0,0-1 1,1 0-1,0-1 0,0 1 0,1-1 1,1 2-1,9 8-3,1 0 0,11 7 3,-25-20 3,1 1-1,-1 0 0,0-1 1,0 1-1,0 0 1,0 0-1,-1 0 1,1 0-1,-1 0 0,0 1 1,0-1-1,0 1-2,0-1 2,0 0 0,0 1 0,1-1-1,-1 0 1,1 0 0,0 0 0,-1 0 0,1-1 0,1 2-2,0 0 0,0 0 1,0 0-1,-1 0 1,1 1-1,-1-1 1,0 1-1,0-1 1,-1 1 0,1 0-1,-1 1 0,11 26-37,-3-25 15,-8-6 23,0-1-1,-1 0 0,1 1 1,0-1-1,0 0 1,-1 1-1,1-1 1,0 1-1,-1-1 1,1 1-1,-1 0 1,1-1-1,0 1 0,-1 0 1,1-1-1,-1 1 1,0 0-1,1 0 1,-1-1-1,0 1 1,1 0-1,-1 0 0,0 0 1,0 0-1,0-2 7,0-2 35,7 9-14,34 12-30,-41-18 4,0 0 0,0 0 0,0 0 0,0 0 0,0 0 0,0 0 1,0 0-1,1 0 0,-1 0 0,0 0 0,0 0 0,0 0 0,0 0 0,0 0 1,0 0-1,0 0 0,0 0 0,0 0 0,0 0 0,1 0 0,-1 0 1,0 0-1,0 0 0,0 0 0,0 0 0,0 0 0,0 0 0,0-1 0,0 1 1,0 0-1,0 0 0,0 0 0,0 0 0,0 0 0,0 0 0,0 0 1,0 0-1,0 0 0,0 0 0,0-1 0,0 1 0,0 0 0,1 0 1,-1 0-1,-1 0-2,1 0 0,0 0 1,1 0-1,-1 1 1,0-1 0,0 0-1,0 0 1,0 0-1,0 0 1,0 0-1,0 1 1,0-1 0,0 0-1,0 0 1,0 0-1,0 0 1,0 0-1,0 1 1,1-1 0,-1 0-1,0 0 1,0 0-1,0 0 1,0 0 0,0 0-1,0 0 1,1 0-1,-1 0 1,0 0-1,0 0 1,0 1 0,0-1-1,1 0 1,-1 0-1,0 0 1,0 0 0,0 0-1,0 0 1,0 0-1,1 0 1,-1 0-1,0 0 1,0-1 0,0 1-1,0 0 1,1 0-1,-1 0 1,0 0-1,0 0 0,7 0 5,-7 0-6,1 0 0,-1 1 0,1-1 0,-1 0 0,0 0 1,1 0-1,-1 0 0,0 1 0,1-1 0,-1 0 0,0 0 0,1 0 1,-1 1-1,0-1 0,0 0 0,1 1 0,-1-1 0,0 0 0,0 1 1,0-1-1,1 0 0,-1 1 0,0-1 0,0 0 0,0 1 0,0-1 1,0 0-1,0 1 0,0-1 0,0 1 0,0-1 0,0 0 0,0 1 1,0-1-1,0 1 1,0-1 0,0 0-1,0 0 1,0 0 0,0 1 0,0-1 0,0 0 0,0 0-1,0 0 1,0 1 0,0-1 0,0 0 0,0 0 0,0 0 0,0 1-1,0-1 1,0 0 0,1 0 0,-1 0 0,0 1 0,0-1-1,0 0 1,0 0 0,0 0 0,0 0 0,0 1 0,1-1 0,-1 0-1,0 0 1,0 0 0,0 0 0,0 0 0,1 0 0,-1 0 0,0 0-1,0 1 1,0-1 0,1 0 0,-1 0 0,0 0 0,0 0-1,0 0 1,1 0 0,-1 0 0,0 0 0,0 0 0,0 0 0,1 0-1,-1 0 1,0 0 0,5 8-2209,3 3 617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9T16:06:12.848"/>
    </inkml:context>
    <inkml:brush xml:id="br0">
      <inkml:brushProperty name="width" value="0.35" units="cm"/>
      <inkml:brushProperty name="height" value="0.35" units="cm"/>
      <inkml:brushProperty name="color" value="#0000FF"/>
      <inkml:brushProperty name="ignorePressure" value="1"/>
    </inkml:brush>
  </inkml:definitions>
  <inkml:trace contextRef="#ctx0" brushRef="#br0">0 0,'1'18,"1"0,1-1,0 1,2 1,0 2,-2 0,2 16,-3 159,-3-109,1-63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38:31.790"/>
    </inkml:context>
    <inkml:brush xml:id="br0">
      <inkml:brushProperty name="width" value="0.1" units="cm"/>
      <inkml:brushProperty name="height" value="0.1" units="cm"/>
      <inkml:brushProperty name="color" value="#0000FF"/>
    </inkml:brush>
  </inkml:definitions>
  <inkml:trace contextRef="#ctx0" brushRef="#br0">1 129 224,'0'-1'67,"0"0"0,0 0 0,0 0 0,0 0 0,0 0 0,0 1 0,0-1 0,0 0 0,0 0 0,1 0 0,-1 0 0,0 0 1,1 0-1,-1 0 0,1 0 0,-1 0 0,1 1 0,-1-1 0,1 0 0,0 0 0,-1 1 0,1-1 0,0 0 0,0 1 0,-1-1 0,1 1 0,0-1 0,0 1 0,0-1 0,0 1 0,0 0 0,-1-1 0,1 1 0,0 0 0,0 0 0,0 0 0,0-1 0,0 1 0,0 0 0,1 1-67,-6-19 1170,3 18-1143,1-1 1,0 1-1,0 0 0,0-1 1,-1 1-1,1-1 0,0 1 0,0-1 1,0 1-1,0 0 0,0-1 1,0 1-1,0-1 0,0 1 1,0-1-1,0 1 0,0-1 0,0 1 1,0 0-1,0-1 0,1 1 1,-1-1-1,0 1 0,0-1 0,0 1 1,1 0-1,-1-1 0,0 1 1,0 0-1,1-1 0,-1 1 1,0 0-1,1-1 0,-1 1 0,0 0 1,1 0-1,0-1-27,-4-10 519,4 7-71,3 11 164,-1-1-335,-2-4-230,0 0-1,0-1 0,0 1 0,0 0 0,-1 0 0,1 0 0,0 0 0,-1 0 0,0 0 0,1-1 0,-1 1 0,0 1-46,1 4 81,0-1 0,1 1-1,-1-1 1,2 1 0,-1-1 0,1 0 0,1 3-81,5 11 72,10 15 130,-16-30-162,0 0 0,0 0 0,0 0 0,0 1 0,-1-1 1,0 1-1,0-1 0,0 5-40,0-1 8,1 0 1,0-1 0,0 1-1,1 1-8,9 25 19,1 14 13,-9-49 10,-4 0-40,0 0 1,0-1-1,0 1 1,0 0-1,0 0 1,0 0 0,0 0-1,0 0 1,0 1-1,0-1 1,0 0-1,0 0 1,0 1 0,0-1-1,0 0 1,1 1-3,-1 0 2,0 0 0,0-1 0,1 1 0,-1-1 0,0 1 0,1-1 0,-1 1 0,1-1 0,-1 0 0,1 1 0,-1-1 0,1 0 0,-1 0 0,1 0-2,9-10 34,-4 1-22,25-37 26,-26 35-26,1 1-1,0 0 0,1 0 0,3-3-11,13-13 4,-1-1-1,2-6-3,-8 10 3,2 0 0,0 1 0,13-9-3,-20 18 3,0 1 0,-1-1 0,6-10-3,0 1 4,-14 18-12,-1 3-2,-2 5-1,0 12 21,0-15 41,-1 6-21,-2-9 32,-4-3-25,7 5-37,-1 0 0,1 1 1,0-1-1,-1 0 1,1 0-1,0 1 0,-1-1 1,1 0-1,0 0 1,0 1-1,-1-1 0,1 0 1,0 1-1,0-1 1,-1 0-1,1 1 1,0-1-1,0 0 0,0 1 1,0-1-1,0 0 1,0 1-1,0-1 0,0 0 1,0 1-1,0-1 1,0 1-1,0-1 1,0 0-1,0 1 0,0-1 1,0 0-1,0 1 0,0-1 1,0 0-1,0 0 0,0 1 1,0-1-1,0 0 1,1 0-1,-1 0 0,0 1 1,0-1-1,0 0 1,0 0-1,0 1 0,0-1 1,0 0-1,0 0 1,-1 1-1,1-1 0,0 0 1,0 0-1,0 1 0,0-1 1,0 0-1,0 0 1,0 0-1,0 1 0,-1-1 1,1 0-1,0 0 1,0 0-1,0 0 0,0 1 1,-1-1-1,1 0 1,0 0-1,0 0 0,0 0 1,-1 0-1,1 0 1,0 1-1,0-1 0,-1 0 1,1 0-1,0 0 1,0 0-1,0 0 0,-1 0 1,1 0-1,0 0 1,0 0-1,-1 0 0,1 0 1,0 0-1,-1 0 0,-2 0 0,-4 5 32,6-5-28,1 1-1,0-1 1,0 0 0,-1 0-1,1 0 1,0 0 0,-1 1-1,1-1 1,0 0-1,-1 0 1,1 0 0,0 0-1,-1 0 1,1 0-1,0 0 1,-1 0 0,1 0-1,0 0 1,-1 0 0,1 0-1,0 0 1,-1 0-1,1 0 1,0 0 0,-1 0-1,1 0 1,0-1-1,-1 1 1,1 0 0,0 0-1,-1 0 1,1 0 0,0-1-1,0 1 1,-1 0-1,1 0 1,0-1 0,0 1-1,-1 0 1,1-1-1,0 1 1,0 0 0,0-1-1,-1 1-3,-12-10 47,12 13-111,-1 1 0,1 0 0,0 0 1,1-1-1,-1 1 0,1 0 1,-1 0-1,1 0 0,1 0 64,-2 22-2332,-4-13 646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37:38.437"/>
    </inkml:context>
    <inkml:brush xml:id="br0">
      <inkml:brushProperty name="width" value="0.1" units="cm"/>
      <inkml:brushProperty name="height" value="0.1" units="cm"/>
      <inkml:brushProperty name="color" value="#0000FF"/>
    </inkml:brush>
    <inkml:brush xml:id="br1">
      <inkml:brushProperty name="width" value="0.1" units="cm"/>
      <inkml:brushProperty name="height" value="0.1" units="cm"/>
      <inkml:brushProperty name="color" value="#F8F8F8"/>
    </inkml:brush>
  </inkml:definitions>
  <inkml:trace contextRef="#ctx0" brushRef="#br0">88 311 1521,'-2'2'255,"0"-1"0,-1 2 0,1-1 0,0 0 1,0 0-1,1 1 0,-1-1 0,0 1 0,1-1 0,-1 1 1,1 0-1,-1 2-255,1-2 441,1-3-421,0 1 0,1-1 0,-1 1 0,0-1 0,1 0 0,-1 1 0,1-1 0,-1 0 0,0 0 0,1 1 0,-1-1 0,1 0 0,-1 0 0,1 1 0,-1-1 0,1 0 1,-1 0-1,1 0 0,-1 0 0,1 0 0,-1 0 0,1 0 0,-1 0 0,1 0 0,-1 0 0,1 0 0,-1 0 0,1 0 0,-1 0 0,1-1 0,-1 1 0,1 0-20,21-3 263,-12 1-58,-9 2-199,-1-1 0,1 1 0,-1 0 1,1 0-1,0 0 0,-1 0 1,1 0-1,-1 0 0,1-1 0,-1 1 1,1 0-1,-1-1 0,1 1 0,-1 0 1,1-1-1,-1 1 0,1 0 1,-1-1-1,1 1 0,-1-1 0,0 1 1,1-1-1,-1 1 0,0-1 0,1 1 1,-1-1-1,0 1 0,0-1 0,0 0 1,1 1-1,-1-1 0,0 1 1,0-1-1,0 0 0,0 1 0,0-1 1,0 1-1,0-1-6,2-7 42,-2 7-28,0 1 1,1-1-1,-1 0 1,0 0-1,0 0 0,0 1 1,0-1-1,0 0 0,1 0 1,-1 0-1,-1 0 0,1 0 1,0 1-1,0-1 1,0 0-1,0 0 0,-1 0 1,1 1-1,0-1 0,-1 0 1,1 0-1,0 1 0,-1-1 1,0-1-15,-32-5 221,33 7-221,-1 1 0,1-1 0,0 1 0,-1-1 0,1 1 0,0-1 0,-1 1 0,1-1 0,0 1 0,-1-1 0,1 1 0,0-1 0,0 1 0,0 0 0,0-1 0,0 1 0,0-1 0,0 1 0,0 0 0,0-1 0,0 1 0,0-1 0,0 1 0,0 0 0,-1 22 0,1-19 0,1-4 1,-1 1-1,0-1 0,1 1 1,-1-1-1,0 0 1,1 1-1,-1-1 1,1 1-1,-1-1 0,1 0 1,-1 0-1,1 1 1,-1-1-1,1 0 1,-1 0-1,1 1 0,-1-1 1,1 0-1,0 0 1,-1 0-1,7 4 10,-8-8 60,-9-24 4,10 27-73,-1 0 0,1 0 0,0-1-1,-1 1 1,1 0 0,-1 0-1,0 0 1,1 0 0,-1 1 0,0-1-1,0 0 1,1 0 0,-1 0 0,0 0-1,0 1 1,0-1 0,0 0 0,0 1-1,0-1 1,0 1 0,-1-1-1,1 1 1,0 0 0,1 0 0,-1 0 0,0 0 0,1 0 0,-1 0 1,0-1-1,0 1 0,1 0 0,-1 0 0,0-1 0,1 1 0,-1 0 0,1-1 0,-1 1 0,0-1 0,1 1 1,-1-1-1,1 1 0,-1-1 0,1 1 0,-1-1 0,1 0 0,0 1 0,-1-1 0,1 1 0,-1-2-1,2 3 0,0-1 0,0 1 0,-1-1 0,1 1 0,0 0 0,-1-1 0,1 1 0,0 0 0,-1-1 0,1 1 0,-1 0 0,1 0 0,-1-1 0,0 1 0,1 0 0,-1 0 0,0 0 0,5 11 0,-5-10 0,1 0 0,-1 0 0,1 0 0,-1 0 0,1 0 0,0 0 0,0-1 0,0 1 0,0 0 0,0-1 0,0 1 0,1 0 0,-1-1 0,1 1 0,-1-1 0,1 0 0,-1 0 0,1 1 0,0-1 0,-1-1 0,-1 0-1,1 0 1,-1 0-1,1 0 1,0 0 0,-1 0-1,1 0 1,-1 0-1,1 0 1,-1 0-1,1 0 1,-1-1-1,1 1 1,-1 0-1,1 0 1,-1-1-1,1 1 1,-1 0-1,1-1 1,-1 1 0,0 0-1,1-1 1,-1 1-1,1-1 1,-1 1-1,0-1 1,1 1-1,-1-1 1,0 1-1,0-1 1,0 1-1,1-1 1,-1 1 0,0-1 0,0 1 3,0 0 1,1 0 0,-1-1 0,0 1 0,0 0 0,0-1 0,1 1 0,-1 0-1,0 0 1,0-1 0,0 1 0,0 0 0,0-1 0,0 1 0,1 0-1,-1-1 1,0 1 0,0 0 0,0-1 0,0 1 0,0 0 0,0-1 0,0 1-1,-1 0 1,1-1 0,0 1 0,0 0 0,0-1 0,0 1 0,0 0 0,0-1-1,-1 1 1,1 0-4,-4-29 83,5 15-73,-2 4-23,0 13 12,0-3 3,0 1-1,1-1 1,-1 1 0,1-1-1,0 1 1,-1-1-1,1 1 1,-1-1 0,1 1-1,0 0 1,-1-1 0,1 1-1,0-1 1,0 1-1,0 0 1,-1-1 0,1 1-1,0 0 1,0-1 0,0 1-1,0 0 1,0-1-1,0 1 1,0 0 0,0-1-1,0 1 1,1 0 0,-1-1-1,0 1 1,0-1-1,1 1 1,-1 0-2,1 0 1,-1 1 0,1-1 0,-1 0 1,1 0-1,0 0 0,-1 0 0,1 0 0,0 0 0,0 0 0,0 0 0,0 0 1,0 0-1,0 0 0,0 0 0,0-1 0,1 1 0,-1 0 0,0-1 1,0 1-1,0-1 0,1 1 0,-1-1 0,0 0 0,1 1 0,-1-1 0,2 0-1,0 8 28,-2-6-6,-2-8-8,-10-27 39,11 33-53,0-1 1,0 1-1,0-1 0,0 1 1,-1-1-1,1 0 0,0 1 1,0-1-1,-1 1 0,1-1 1,0 1-1,-1-1 0,1 1 0,0 0 1,-1-1-1,1 1 0,-1-1 1,1 1-1,-1 0 0,1-1 1,-1 1-1,1 0 0,-1-1 1,1 1-1,-1 0 0,1 0 1,-1 0-1,1-1 0,-1 1 1,0 0-1,1 0 0,-1 0 1,1 0-1,-1 0 0,1 0 1,-1 0-1,0 0 0,1 1 1,-1-1-1,1 0 0,-1 0 0,1 0 1,-1 0-1,0 1 0,-5 1-3,6-2 4,0 0-1,0 0 0,-1 0 1,1 0-1,0 0 0,0 0 1,-1 0-1,1 1 0,0-1 1,0 0-1,-1 0 1,1 0-1,0 0 0,0 0 1,0 0-1,-1 0 0,1 0 1,0 1-1,0-1 1,0 0-1,-1 0 0,1 0 1,0 0-1,0 1 0,0-1 1,0 0-1,-1 0 1,1 0-1,0 1 0,0-1 1,0 0-1,0 0 0,0 1 1,0-1-1,0 0 0,0 0 1,0 1-1,2 1 2,0 0 0,-1 1-1,1-1 1,0 0 0,-1 1 0,0 0 0,1-1 0,-1 1 0,0 0-1,0 0-1,5 12-3,-2-23-4,5-17 1,-7 21 7,0 0-1,0 0 1,0 0-1,0 0 1,0 0-1,-1 0 1,0-1-1,0 4 0,-1-1 0,0 1 0,0-1 0,0 1 0,0-1 0,0 1 0,0-1 0,0 1 0,0-1 0,-1 1-1,1-1 1,0 1 0,-1 0 0,0-1 0,1 1 0,-1 0 0,0-1 0,1 1 0,-1 0 0,0 0 0,0-1 0,-1 1 0,2 0-1,0 1 1,0 0-1,-1 0 0,1 0 1,0 0-1,0 0 0,0 0 1,-1 0-1,1 0 0,0 0 1,0 0-1,0 0 0,-1 0 1,1 0-1,0 0 0,0 0 0,0 0 1,-1 0-1,1 0 0,0 0 1,0 0-1,0 0 0,-1 0 1,1 0-1,0 1 0,0-1 1,0 0-1,-1 0 0,1 0 1,0 0-1,0 0 0,0 1 1,0-1-1,0 0 0,-1 0 0,1 0 1,0 1-1,0-1 1,-8 13-11,-5 15 32,11-21-18,0-5-2,1 1-1,0-1 1,1 0-1,-1 0 1,0 1-1,1-1 1,-1 1 0,1-1-1,-1 1 1,1-1-1,0 1 1,0-1 0,1 1-1,-1-1 1,0 1-1,1-1 1,-1 0-1,1 1 0,-1-2 0,1-1 0,-1 1 0,0 0 0,1 0 0,-1-1 0,1 1 0,-1-1 0,1 1 0,-1 0 0,1-1 0,-1 1 0,1-1 0,-1 1 0,1-1 0,0 1 0,-1-1 0,1 0 0,0 1 0,0-1 0,-1 0 0,1 0 0,0 1 0,0-1 0,-1 0 0,1 0 0,0 0 0,0 0 0,-1 0 0,1 0 0,0 0 0,0 0 0,-1 0 0,1 0 0,0-1 0,0 1 0,0 0 0,-1-1 2,1 1-1,-1 0 1,0-1-1,1 1 1,-1-1-1,0 1 1,0-1-1,1 1 1,-1 0-1,0-1 1,0 1-1,0-1 1,0 1-1,1-1 1,-1 0-1,0 1 1,0-1-1,0 1 1,0-1-1,0 1 1,0-1-1,-1 1 1,1-1-1,0 1 1,0-1-1,0 1 0,0-1 1,0 1-1,-1-1 1,1 1-1,0-1 1,-1 1-1,1 0 1,0-1-2,-14-21 66,10 15-54,2 4-14,0-1 0,0 1 0,0 0 1,0 0-1,-1 0 0,1 0 1,-1 0-1,0 0 0,0 0 2,2 3 0,0-1-1,0 1 0,0-1 1,0 1-1,0 0 1,0-1-1,0 1 1,0 0-1,0 0 1,0 0-1,0-1 0,0 1 1,0 0-1,0 0 1,0 0-1,0 1 1,0-1-1,0 0 0,0 0 1,0 1-1,0-1 1,0 0-1,0 1 1,0-1-1,1 1 0,-1-1 1,0 1-1,0 0 1,0-1-1,0 1 1,1 0-1,-1-1 0,0 1 1,0 0 0,-11 6 0,11-7 2,0 0-1,0 1 1,1-1 0,-1 0-1,0 1 1,0-1-1,0 1 1,1-1 0,-1 1-1,0-1 1,0 1-1,1-1 1,-1 1-1,0 0 1,1-1 0,-1 1-1,1 0 1,-1 0-1,1-1 1,-1 2-2,0 0-1,1 0-1,0-1 1,-1 1 0,1 0 0,0 0 0,0 0-1,0 0 1,0 0 0,0 0 0,0-1-1,1 1 1,-1 0 0,1 0 0,-1 0 0,1 0-1,0-1 1,0 2 1,-1-2 0,1 0-1,-1-1 0,1 1 0,0 0 1,-1 0-1,1 0 0,0-1 1,-1 1-1,1 0 0,0-1 1,0 1-1,0-1 0,-1 1 1,1-1-1,0 1 0,0-1 1,0 1-1,0-1 0,0 0 0,0 1 1,0-1-1,0 0 0,0 0 1,0 0-1,0 0 0,0 0 1,0 0-1,0 0 0,0 0 1,0-1-1,0 1 0,0 0 1,0 0-1,0-1 0,0 1 1,0-1 0,3 0 3,0 0 1,0 0-1,0 0 1,0 0-1,1 0 1,2 1-4,-4 0 2,-1 0 1,0 0 0,0 0-1,1 0 1,-1-1 0,0 1-1,0-1 1,1 1 0,-1-1-1,0 0 1,0 0 0,0 0-1,0 0 1,0 0 0,0 0-1,0-1 1,-1 1 0,1-1-1,0 1 1,-1-1 0,1 0 0,-1 1-1,2-3-2,23-33 139,-25 35-133,-1 0 0,0 1 1,0-1-1,0 0 0,0 1 0,0-1 0,0 0 1,0 0-1,0 1 0,-1-1 0,1 0 0,-1 1 1,1-1-1,-1 1 0,0-1 0,0 1 0,1-1 0,-1 1 1,0-1-1,0 1 0,-1 0 0,1-1 0,0 1 1,0 0-1,-1 0 0,1 0 0,0 0 0,-1 0 1,1 0-1,-1 0 0,-1 0-6,-7 5-2,8-3 1,1-1 0,0 1 1,0 0-1,-1-1 0,1 0 0,0 1 1,-1-1-1,1 0 0,0 1 1,-1-1-1,1 0 0,-1 0 1,1 0 2,0 0-1,0 0 1,0 0-1,0 0 0,0 0 1,0 1-1,0-1 1,0 0-1,0 1 1,0-1-1,0 1 0,0-1 1,0 1-1,0-1 1,0 1-1,1 0 1,-1-1-1,0 1 0,0 0 1,1-1-1,-1 1 1,0 0-1,1 0 1,-1 0-1,1 0 0,-1 0 1,1 0-1,0 0-1,-2 1 1,1 0-1,0 0 0,0 0 1,1 0-1,-1 0 1,0 0-1,1 0 0,-1 1 1,1-1-1,-1 0 1,1 0-1,0 1 0,0-1 1,0 1-1,1 2 1,-1-4-1,0 0 1,0 0-1,0-1 1,0 1-1,0 0 1,0 0-1,0 0 1,0 0-1,0-1 1,0 1-1,0 0 1,1 0-1,-1-1 1,0 1-1,1 0 1,-1 0-1,0-1 1,1 1-1,-1 0 1,1-1-1,-1 1 1,1-1-1,0 1 1,-1 0-1,1-1 0,14 34-16,-15-34 16,0 0-1,0 0 1,1 0 0,-1 0-1,0 0 1,0 0 0,1 0 0,-1 0-1,0 0 1,0 0 0,1 0-1,-1 0 1,0 0 0,0 0-1,1 0 1,-1 0 0,0 0-1,0 0 1,1 0 0,-1 0-1,0 0 1,0 0 0,1-1-1,-1 1 1,0 0 0,0 0 0,0 0-1,1 0 1,-1-1 0,0 1-1,0 0 1,0 0 0,0 0-1,1-1 1,-1 1 0,0 0-1,0 0 1,0-1 0,0 1 0,2-5 12,-5-9 41,3 12-52,0 0 0,-1 0 0,1 1 0,0-1 0,-1 0 0,1 1 0,-1-1 0,0 1 0,1-1 0,-1 0 0,0 1 0,0 0 0,0-1 0,0 1 0,0 0 0,0-1 0,0 1 0,-1 0 0,1 0 0,0 0 0,-1 0 0,1 0 0,-1 0 0,1 0 0,-1 1 0,0-1 0,1 0 0,-1 1 0,1-1 0,-1 1-1,0 0 1,0 0 0,-1-1-1,3 1 0,-1 0-1,1 0 1,-1-1-1,0 1 1,1 0-1,-1 0 1,1-1-1,-1 1 1,1-1-1,0 1 1,-1 0-1,1-1 1,-1 1-1,1-1 1,0 1-1,-1-1 1,1 1-1,0-1 1,-1 0-1,1 1 1,0-1-1,0 1 1,0-1 0,-1 0-4,1 5 2,1 7 1,-1 4 1,2 19 0,-1-32 0,-1-1 0,0 1 0,0-1 0,1 1 0,-1-1 0,1 0 0,-1 1 0,1-1 0,0 0 0,0 0 0,-1 1 0,1-1 0,0 0 0,0 0 0,0 0 0,0 0 0,0 0 0,1 0 0,-1 0 0,0 0 0,10 8-5,-10-9 4,-1 1 1,1 0 0,0 0-1,0-1 1,-1 1 0,1 0-1,0-1 1,0 1 0,0-1-1,0 1 1,-1-1 0,1 0-1,0 1 1,0-1 0,0 0-1,0 1 1,0-1 0,0 0-1,0 0 1,0 0 0,0 0-1,0 0 1,0 0 0,0 0-1,0 0 1,1-1 2,0 0 0,0 0 0,0 0-1,0 0 1,0 0 0,0 0 0,-1 0-1,1-1 1,0 1 0,-1-1 0,1 1 0,-1-1-1,0 1 1,1-1 0,-1 0 0,0 0-1,0 0 1,0 0 0,0 0 0,0 0-1,-1 0 1,1 0 0,-1 0 0,1 0-1,-1 0 1,0 0 0,0 0 0,1 0-1,-2-1 1,1 1 0,0 0 0,0 0-1,-1 0 1,1 0 0,-1 0 0,0 0-1,1 0 1,-1 0 0,0 0 0,0 0 0,0 0-1,-1 0 1,1 1 0,-1-2-2,-6-5-4,7 7 3,0 0 0,1 0 0,-1 0 0,0 1 0,0-1 0,1 0 0,-1 1 0,0-1 0,0 0 0,0 1 1,0-1-1,0 1 0,0-1 0,0 1 0,0 0 0,0-1 0,0 1 0,0 0 0,0 0 0,0 0 0,0 0 0,-1 0 0,1 0 0,0 0 0,0 0 0,0 0 0,0 0 1,-4 1-8,5-1 7,0 0 1,0 0 0,-1 0 0,1 0-1,0 0 1,0 0 0,-1 0 0,1 0-1,0 0 1,0 0 0,-1 1-1,1-1 1,0 0 0,0 0 0,-1 0-1,1 0 1,0 0 0,0 1-1,0-1 1,-1 0 0,1 0 0,0 0-1,0 0 1,0 1 0,0-1 0,0 0-1,-1 0 1,1 1 0,0-1-1,0 0 1,0 0 0,0 1 0,0-1-1,0 0 1,0 0 0,0 1 0,-3 5 2,1-2 0,1 0 0,-1 0-1,1 0 1,0 0 0,0 0-1,0 1 1,1-1-1,-1 0 1,1 0 0,0 1-1,0-1 1,0 0 0,1 0-1,0 1 1,0-1 0,0 0-1,0 0 1,1 2-2,-1-5 1,-1 0-1,1-1 1,-1 1 0,1 0 0,0 0 0,0-1-1,-1 1 1,1-1 0,0 1 0,0 0 0,0-1 0,0 0-1,-1 1 1,1-1 0,0 1 0,0-1 0,0 0-1,0 0 0,0 0 1,-1 1-1,1-1 1,-1 0-1,0 0 1,1 0-1,-1 0 1,1 0-1,-1 0 1,1 0-1,-1 0 1,0-1-1,1 1 1,-1 0 0,0 0-1,1 0 1,-1 0-1,1 0 1,-1-1-1,0 1 1,1 0-1,-1 0 1,0-1-1,1 1 1,-1 0-1,0 0 1,0-1-1,1 1 1,-1 0-1,0-1 1,0 1-1,0-1 1,1 1-1,-1 0 1,0-1-1,0 1 1,0 0-1,0-1 1,0 1-1,0-1 1,0 1-1,0 0 1,0-1-1,0 1 1,0-1-1,0 1 0,0-8-5,-1 0 0,0 0 0,-1 0 0,0 1 0,0-1 0,0 1 0,-1-1 0,-1 1 0,-2-5 5,8 18-1878,1 1 450</inkml:trace>
  <inkml:trace contextRef="#ctx0" brushRef="#br0" timeOffset="3828.099">88 316 720,'5'-1'238,"0"1"-1,0-1 1,0 1-1,0 0 1,-1 0-1,1 1 0,0-1 1,0 1-1,0 0 1,-1 0-1,1 1 1,0-1-1,-1 1 1,1 0-238,-5-1 76,0-1 1,0 0-1,0 0 1,0 0-1,0 0 1,0 0 0,0 0-1,0 0 1,1 0-1,-1 0 1,0 0 0,0 0-1,0 0 1,0 0-1,0 0 1,0 0 0,0 1-1,0-1 1,0 0-1,0 0 1,1 0 0,-1 0-1,0 0 1,0 0-77,-26-18 672,21 17-644,1 0-1,-1 0 1,0 1-1,1-1 1,-1 1-1,0 0 1,-2 1-28,5-1 0,0 1 1,0 0-1,0-1 1,0 1-1,1 0 0,-1 0 1,0 0-1,0 0 0,1 0 1,-1 1-1,1-1 1,-1 0-1,1 1 0,-1-1 1,1 1-1,0 0 0,0-1 1,0 1-1,-1 1 0,-4 7 16,5-9-13,0 0 0,0-1 0,0 1 0,0 0 0,0 0 1,1 1-1,-1-1 0,0 0 0,1 0 0,-1 0 0,1 0 0,-1 1 0,1-1 0,0 0 1,-1 0-1,1 1 0,0-1 0,0 0 0,0 0 0,0 1 0,0-1 0,0 0 0,0 1 0,0-1 1,1 0-1,-1 0 0,0 1 0,1-1 0,-1 0 0,1 0 0,0 2-3,-1-3 3,0 0-1,0 0 1,0 0 0,1 0-1,-1 1 1,0-1-1,0 0 1,0 0 0,0 0-1,0 0 1,0 1-1,1-1 1,-1 0 0,0 0-1,0 0 1,0 0-1,0 0 1,0 0 0,1 0-1,-1 1 1,0-1 0,0 0-1,0 0 1,1 0-1,-1 0 1,0 0 0,0 0-1,0 0 1,1 0-1,-1 0 1,0 0 0,0 0-1,0 0 1,1 0-1,-1 0 1,0 0 0,0 0-1,0-1 1,1 1-1,-1 0 1,0 0 0,0 0-1,0 0 1,0 0-1,1 0 1,-1 0 0,0-1-1,0 1 1,0 0 0,0 0-1,0 0 1,0 0-1,1-1 1,-1 1 0,0 0-1,0 0 1,0 0-1,0 0 1,0-1 0,0 1-3,6-20 122,-5 17-115,-1 0 1,1 0-1,0 0 1,0 1-1,0-1 1,1 0-1,-1 0 1,1-1-8,-1 4 8,-1-1 0,0 1 0,0-1 0,0 1-1,0-1 1,0 1 0,0-1 0,0 0 0,0 1 0,0-1 0,0 1 0,0-1 0,0 1-1,0-1 1,0 1 0,0-1 0,0 0 0,-1 1 0,1-1 0,0 1 0,0-1 0,-1 1-1,1-1 1,0 1 0,-1 0 0,1-1 0,-1 1 0,1-1 0,0 1 0,-1 0-1,1-1 1,-1 1 0,1 0 0,-1-1-8,-4 1 60,12 14-57,3 4 15,-8-15-15,-1 0-1,1 1 1,0-2-1,0 1 1,0 0-1,0 0 1,0 0-1,1-1 1,-1 0-1,1 1 1,-1-1-1,1 0 1,0 0-1,2 1-2,9 1 83,-8-8 146,-11-20 194,1 5-504,-11-34 126,15 52-44,0 1-1,0-1 1,0 1-1,0 0 1,-1-1 0,1 1-1,0 0 1,0-1-1,0 1 1,0-1-1,-1 1 1,1 0 0,0-1-1,0 1 1,-1 0-1,1-1 1,0 1 0,-1 0-1,1 0 1,0-1-1,-1 1 1,1 0-1,0 0 1,-1 0-1,1-1 0,0 1 0,-1 0 0,1 0 0,0 0 0,-1-1 0,1 1 0,0 0 1,0 0-1,-1-1 0,1 1 0,0 0 0,0 0 0,0-1 0,-1 1 0,1 0 0,0-1 0,0 1 0,0 0 0,0-1 0,0 1 0,0 0 1,0-1-1,-1 1 0,1 0 0,0-1 0,0 1 0,0-1 0,0 1 0,1 0 0,-1-1 0,0 1 0,0 6-26,1 32 30,-1-36-3,0-1-1,0 0 1,0 0-1,0 0 1,0 0-1,0 1 1,1-1-1,-1 0 1,0 0 0,1 0-1,-1 0 1,1 0-1,-1 0 1,1 0-1,0 0 1,-1 0-1,1 0 1,0 0-1,0 0 1,-1 0-1,1-1 1,0 1 0,0 0-1,0 0 1,0-1-1,1 1 0,27 0 32,-28-1-26,0 0-1,0 0 1,0 0-1,-1-1 1,1 1-1,0 0 1,0-1 0,0 1-1,-1 0 1,1-1-1,0 1 1,0-1-1,-1 1 1,1-1 0,-1 1-1,1-1 1,0 1-1,-1-1 1,1 0 0,-1 1-1,1-1 1,-1 0-1,1 1 1,-1-1-1,0 0 1,1 0 0,-1 0-1,0 1 1,0-1-1,0 0 1,1 0-1,-1 0 1,0 1 0,0-2-6,-1-2 27,-1 1 1,1-1-1,-1 1 1,0-1-1,1 1 1,-1 0 0,-1 0-1,1 0 1,0 0-1,-2-1-27,-6-10 23,-1 1-17,11 13-7,0 0 1,0 0-1,0 0 0,0 0 1,-1 0-1,1 0 1,0-1-1,0 1 0,0 0 1,0 0-1,0 0 0,0 0 1,0 0-1,0 0 1,-1 0-1,1 0 0,0 0 1,0 0-1,0 0 0,0 0 1,0 0-1,0 0 1,-1 0-1,1 0 0,0 0 1,0 0-1,0 0 1,0 0-1,0 0 0,0 0 1,-1 0-1,1 0 0,0 0 1,0 0-1,0 0 1,0 0-1,0 0 0,0 0 1,-1 0-1,1 0 1,0 0-1,0 0 0,0 0 1,0 1-1,0-1 0,0 0 1,0 0-1,0 0 1,0 0-1,0 0 0,-1 0 1,1 0 0,-1 5 0,0-1 0,-1 0 0,1 0 1,-1 0-1,0 0 0,0 0 0,-1 0 1,1-1-1,-3 4 0,1-3 9,2 0 0,-1 0-1,0 0 1,1 0 0,0 0 0,0 1 0,0 0-9,1-1 2,1 0 1,-1 0-1,1 0 1,0-1-1,0 1 0,0 0 1,1 0-1,-1 0 1,1 0-1,0 0 1,0-1-1,0 1 1,1 0-1,0-1 1,-1 1-1,1-1 0,0 1 1,0-1-1,1 0 1,-1 0-1,1 0 1,0 0-1,-1-1 1,1 1-1,3 1-2,-6-4 2,0 1 0,0-1 0,1 0 0,-1 0 0,0 0 0,0 0-1,0 0 1,1 0 0,-1 0 0,0 1 0,0-1 0,1 0 0,-1 0 0,0 0 0,0 0 0,1 0 0,-1 0-1,0 0 1,0 0 0,0 0 0,1 0 0,-1 0 0,0 0 0,0-1 0,1 1 0,-1 0 0,0 0 0,0 0-1,0 0 1,1 0 0,-1 0 0,0 0 0,0-1 0,0 1 0,1 0 0,-1 0 0,0 0 0,0-1-1,0 1 1,0 0 0,0 0 0,1 0-2,1-15 68,-5-12 22,-10 1 28,-4-12-42,16 37-73,1 0 0,-1 0 0,0 0 0,1 0 0,-1 0 0,0 0 0,0 1 0,0-1 0,0 0 0,0 1 0,0-1 0,0 1 0,0-1 0,0 1 0,0-1 0,0 1 0,0 0 0,0-1 0,-1 1 0,1 0 0,0 0 0,0 0 0,0 0 0,0 0 0,0 0 0,-1 0 0,1 0 0,0 1 0,0-1 0,0 0 0,0 1 0,0-1-3,-2 5 2,0 0 0,0 0-1,1-1 1,0 2 0,0-1-1,1 0 1,-2 5-2,3-8 0,0-1 0,0 1 1,0-1-1,0 1 0,0-1 0,0 1 0,0-1 1,0 1-1,1-1 0,-1 1 0,0-1 1,1 1-1,0-1 0,-1 0 0,1 1 1,0-1-1,-1 0 0,1 1 0,0-1 1,0 0-1,0 0 0,0 0 0,0 0 1,1 0-1,-1 0 0,0 0 0,0 0 1,1 0-1,-1-1 0,1 1 0,-1 0 3,1-1 0,0 1 1,0-1-1,0 0 0,0 0 0,-1 0 0,1 0 1,0 0-1,0 0 0,0 0 0,0-1 0,-1 1 1,1-1-1,0 1 0,0-1 0,-1 0 0,1 1 1,1-2-4,1 0 8,1-1 1,-1 1-1,0-1 1,0 0 0,0 0-1,1-1-8,-4 2 9,1 1-1,-1-1 1,1 0 0,-1 0-1,0 0 1,0 0-1,0 0 1,0 0-1,0 0 1,0 0-1,0 0 1,-1-1-1,1 1 1,-1 0-1,0 0 1,1-1-1,-1 1 1,0 0 0,-1-2-9,1-3 10,-2 1 0,1-1 0,-1 1 1,0 0-1,0-1 0,-1 1-10,3 5 0,-1-1-1,1 1 1,-1 0-1,0 0 0,1-1 1,-1 1-1,0 0 0,0 0 1,0 0-1,0 0 1,0 0-1,0 0 0,0 0 1,0 0-1,0 0 1,0 1-2,0 0 1,1 0-1,-1-1 0,0 1 1,0 0-1,1 0 0,-1 0 1,0 0-1,0 0 0,1 0 1,-1 0-1,0 0 0,0 0 1,1 0-1,-1 0 0,0 1 1,0-1-1,1 0 0,-1 1 1,0-1 1,-3 3-9,-1 0 1,1 0 0,0 1-1,0 0 1,0 0-1,1 0 1,-1 0 8,-15 14 37,11-15-19,3 0 7,4 9-20,2-8-6,-1-2-3,0 1-1,0 0 1,0 0 0,1 0 0,0 0-1,-1-1 1,1 1 0,0 0 0,0-1 0,0 1-1,1 0 5,-1-3 2,-1 0-1,0 0 1,1 0-1,-1-1 1,1 1-1,-1 0 1,0 0-1,1 0 0,-1-1 1,1 1-1,-1 0 1,0 0-1,1-1 1,-1 1-1,0 0 1,0-1-1,1 1 0,-1 0 1,0-1-1,0 1 1,1-1-1,-1 1 1,0 0-1,0-1 0,0 1 1,0-1-1,0 1 1,0-1-1,0 1 1,0 0-1,0-1-1,5-18 49,-6 16-46,0-1 0,1 1 0,0-1 0,0 1 1,0 0-1,0-1 0,0 1 0,1-1 0,-1 1 0,1-1 1,1-1-4,0 5-93,1 0 0,0 0 0,-1 0 0,1 1 1,-1-1-1,1 1 0,-1-1 0,1 1 0,-1 0 93,13 7-1630,2-1-18</inkml:trace>
  <inkml:trace contextRef="#ctx0" brushRef="#br0" timeOffset="6636.242">151 338 1633,'0'0'108,"0"0"1,-1 0 0,1 0-1,0-1 1,0 1-1,-1 0 1,1 0 0,0 0-1,0 0 1,-1 0 0,1-1-1,0 1 1,-1 0-1,1 0 1,0 0 0,-1 0-1,1 0 1,0 0-1,0 0 1,-1 0 0,1 0-1,0 0 1,-1 0 0,1 0-1,0 0 1,-1 1-1,1-1 1,0 0 0,0 0-1,-1 0-108,-5 1-14,0-11-103,3 3 38,3 9 402,1-2-302,-1 0 0,0 0-1,0 0 1,1 1 0,-1-1 0,0 0 0,1 0 0,-1 0-1,1 0 1,-1 0 0,0 1 0,1-1 0,-1 0-1,0 0 1,1 0 0,-1 0 0,1 0 0,-1 0 0,0 0-1,1 0 1,-1-1 0,0 1 0,1 0 0,-1 0-1,0 0 1,1 0 0,-1 0 0,0-1 0,1 1 0,-1 0-1,0 0 1,1 0 0,-1-1 0,0 1 0,1 0-1,-1-1 1,0 1 0,0 0 0,0-1 0,1 1 0,-1 0-1,0-1 1,0 1 0,0 0-21,6-7 188,5-2 154,-10 9-331,0 0 0,-1 0 0,1 1 1,-1-1-1,1 0 0,-1 1 0,1-1 0,-1 0 1,1 1-1,-1-1 0,1 1 0,-1-1 0,1 1 1,-1-1-1,1 1 0,-1-1 0,0 1 1,1-1-1,-1 1 0,0-1 0,0 1 0,1 0 1,-1-1-1,0 1 0,0 0 0,0-1 0,0 1-11,2 5 46,-1 0 0,0 0 0,0 0 0,0 0 0,-1 0 0,0 0 0,0 0 0,-1 0 0,1 0 0,-1 0 0,-1 0 0,1 0-1,-1 0 1,-2 4-46,1-16 76,0 0 0,-1 0 0,1 0 1,-1 1-1,-1-1 0,1 1 0,-1 0 0,0 0-76,0 1 24,1 1 1,-1 0 0,0 0 0,0 0 0,-6-1-25,5 1 16,0 0 1,0 0 0,0 0 0,0-1 0,-3-3-17,9 7 0,0 0 0,-1-1 0,1 1-1,0 0 1,0-1 0,-1 1 0,1 0 0,-1-1 0,1 1 0,0 0 0,-1 0 0,1-1 0,-1 1 0,1 0-1,0 0 1,-1 0 0,1-1 0,-1 1 0,1 0 0,-1 0 0,1 0 0,-1 0 0,1 0 0,-1 0 0,1 0 0,0 0-1,-1 0 1,1 0 0,-1 0 0,1 12-5,1-8 4,0 0 0,0-1 0,1 0 0,-1 1 0,1-1 0,0 0 0,0 0 0,1 2 1,1 0 1,1 0 1,-1-1 0,1 0-1,0 0 1,0-1-1,0 1 1,0-1 0,0 0-1,1-1 1,2 2-2,-7-4 4,0 0 0,0 0 0,-1-1 0,1 1 0,0 0 0,0 0 1,0 0-1,0-1 0,-1 1 0,1-1 0,0 1 0,0 0 0,0-1 0,-1 1 0,1-1 1,0 0-1,-1 1 0,1-1 0,0 1 0,-1-1 0,1 0 0,-1 0 0,1 1 1,-1-2-5,14-21 120,-11 18-102,1 0-11,-1-1 0,0 0-1,-1 0 1,1 0 0,-1 0-1,-1-1 1,1 1 0,-1-1-1,0 1 1,0-3-7,-1 9 2,0 0 1,0 0-1,0 0 1,0 0-1,0 0 0,0 0 1,0 0-1,0 1 1,0-1-1,0 0 0,0 0 1,0 0-1,0 0 1,0 0-1,0 0 0,0 0 1,0 0-1,0 0 1,1 0-1,-1 1 0,0-1 1,0 0-1,0 0 1,0 0-1,0 0 0,0 0 1,0 0-1,0 0 1,0 0-1,0 0 0,0 0 1,1 0-1,-1 0 1,0 0-1,0 0 1,0 0-1,0 0 0,0 0 1,0 0-1,0 0 1,0 0-1,1 0 0,-1 0 1,0 0-1,0 0 1,0 0-1,0 0 0,0 0 1,0 0-1,0 0 1,0 0-3,-3 3 8,0 1 1,1 0-1,-1 0 1,1 0-1,-1 0 0,1 0 1,0 1-1,1-1 1,-1 0-1,1 1 1,-1 2-9,2-4 2,-1 0-1,1-1 1,-1 1 0,1-1 0,0 1 0,0 0-1,0-1 1,0 1 0,1 0 0,-1-1-1,1 1 1,-1-1 0,1 1 0,0-1 0,0 1-1,0-1 1,1 0 0,-1 1 0,0-1 0,1 0-1,0 1-1,-1-3 2,-1 1-1,1 0 0,0-1 0,-1 1 1,1-1-1,0 1 0,0-1 1,0 1-1,0-1 0,0 0 0,-1 1 1,1-1-1,0 0 0,0 0 1,0 0-1,0 0 0,0 0 0,0 0 1,0 0-1,0 0 0,0 0 0,0 0 1,0 0-1,0-1-1,0 1 2,-1 0-1,1 0 1,-1-1 0,1 1 0,-1 0-1,1-1 1,-1 1 0,1-1 0,-1 1-1,0 0 1,1-1 0,-1 1-1,0-1 1,0 1 0,1-1 0,-1 1-1,0-1 1,0 1 0,1-1 0,-1 1-1,0-1 1,0 1 0,0-1-1,0 0 1,0 1 0,0-1 0,0 1-1,0-1 1,0 1 0,0-1-1,0 1 1,0-1 0,-1 1 0,1-1-1,0 0 1,0 1 0,0-1 0,-1 1-1,1 0 1,0-1 0,-1 1-2,-2-5 18,2 3-16,0 1 0,0-1 0,1 1 1,-1-1-1,0 0 0,0 1 1,1-1-1,-1 0 0,1 0 0,-1 0 1,1 1-1,0-2-2,0 3 0,0 0-1,0 0 1,0 0 0,0-1-1,0 1 1,0 0 0,-1 0-1,1 0 1,0 0 0,0 0-1,0 0 1,0 0 0,0 0-1,0 0 1,0 0 0,0 0-1,0 0 1,0 0 0,0 0-1,-1 0 1,1 0 0,0 0-1,0-1 1,0 1 0,0 0-1,0 0 1,0 0 0,0 0-1,0 0 1,-1 0 0,1 0-1,0 0 1,0 1 0,0-1-1,0 0 1,0 0 0,0 0-1,0 0 1,0 0 0,0 0-1,-1 0 1,1 0 0,0 0-1,0 0 1,0 0 0,0 0-1,0 0 1,0 0 0,0 0-1,0 0 1,0 1 0,0-1-1,0 0 1,0 0 0,0 0-1,0 0 1,0 0 0,0 0-1,0 0 1,0 0 0,0 1-1,0-1 1,-1 0 0,2 0-1,-1 0 1,-5 7-13,3-1 15,1 1-1,0-1 0,0 1 0,1-1 1,-1 1-1,2 0-1,-1-5 0,0 0 1,0 0-1,0 0 1,1 0-1,-1 0 1,1 0 0,-1 0-1,1 0 1,0 0-1,0 0 1,0 0-1,0-1 1,0 1-1,0 0 1,0-1-1,1 1 1,-1-1-1,1 1 1,-1-1 0,1 0-1,1 1 0,-2-1 4,1-1 0,-1 0 0,0 1 0,1-1 0,-1 0-1,0 0 1,1 0 0,-1 0 0,0 0 0,1 0 0,-1-1 0,1 1 0,-1 0 0,0-1-1,0 1 1,1-1 0,-1 1 0,0-1 0,0 0 0,1 1 0,-1-1 0,0 0 0,0 0 0,0 0-1,0 0 1,0 0 0,0 0 0,-1 0 0,1 0 0,0 0 0,0-1-4,1-1 15,1 0-1,-1-1 1,0 1 0,0-1 0,0 1-1,0-1 1,-1 0 0,1 0 0,0-3-15,-3-34 194,0 36-191,-1-1-1,0 1 0,0-1 0,-1 1 1,1 0-1,-1 0 0,-2-2-2,3 5 6,-1 0 0,1-1 0,-1 1 0,0 0 0,1 0-1,-1 0 1,0 1 0,0-1 0,-1 1 0,1 0 0,0-1 0,0 1-1,-1 0-5,0 0 9,0 0 0,0 0-1,1-1 1,-1 0 0,1 0-1,-4-1-8,7 2-1,-1 1 0,1 0 0,-1 0 0,1 0-1,-1 0 1,0 0 0,1 0 0,-1 0 0,1 0 0,-1 0-1,0 0 1,1 0 0,-1 0 0,1 0 0,-1 0-1,0 0 1,1 1 0,-1-1 0,1 0 0,-1 0-1,1 1 1,-1-1 0,1 0 0,-1 1 0,1-1 0,-1 1-1,1-1 1,0 1 0,-1-1 0,1 0 0,0 1-1,-1-1 1,1 1 0,0 0 0,0-1 0,-1 1 0,1-1-1,0 1 2,-8 7-19,5-6 23,-1-1-1,1 1 1,0-1-1,0 1 1,0 0 0,0 0-1,1 1 1,-1-1-1,1 1 1,-1-1-1,1 1 1,0 0-1,0-1 1,0 1-1,0 0 1,0 1-1,1-1 1,-1 0-1,1 0 1,-1 4-4,-12 21 9,14-28-9,0 0 0,0 0-1,-1 0 1,1 0 0,0 0 0,0 0-1,0 1 1,0-1 0,0 0-1,0 0 1,0 0 0,-1 0-1,1 0 1,0 1 0,0-1 0,0 0-1,0 0 1,0 0 0,0 0-1,0 1 1,0-1 0,0 0 0,0 0-1,0 0 1,0 0 0,0 1-1,0-1 1,0 0 0,0 0-1,0 0 1,0 0 0,0 1 0,0-1-1,1 0 1,-1 0 0,0 0-1,0 0 1,0 0 0,0 1-1,0-1 1,0 0 0,0 0 0,0 0-1,1 0 1,-1 0 0,0 0-1,0 0 1,0 1 0,0-1-1,0 0 1,1 0 0,-1 0 0,0 0-1,0 0 1,14-2 17,-10 0-12,-1 1 0,1-1-1,-1 1 1,1-1 0,-1 0 0,0 0 0,2-1-5,-2-1 7,0 0 1,0 0-1,0 0 1,0 0-1,-1-1 1,2-3-8,-3 6 2,-1 1 1,1 0-1,-1 0 1,1-1 0,-1 1-1,0-1 1,0 1-1,0 0 1,1-1 0,-1 1-1,0 0 1,-1-1-1,1 1 1,0-1 0,0 1-1,0 0 1,-1-1-1,1 1 1,-1 0 0,1-1-1,-1 1 1,0 0-1,1 0 1,-1 0-1,0-1 1,-1 0-3,-25-2 162,23 3-493,18 3-548,2-1-813,0-8-37</inkml:trace>
  <inkml:trace contextRef="#ctx0" brushRef="#br1" timeOffset="34068.016">179 110 800,'3'-4'317,"1"0"0,-1 0 0,0-1 1,0 1-1,0 0 0,2-5-317,-2-4 1165,-2 5-635,0 9-275,8-2-164,-6 2-80,-1-1 0,0 0-1,0 0 1,0-1 0,1 1 0,-1 0 0,0-1 0,0 1 0,0-1 0,0 1 0,2-2-11,11-8 40,-15 10-38,1 0 0,-1 0-1,0 0 1,0 0 0,1 0-1,-1 0 1,0 0 0,1 0 0,-1 0-1,0 0 1,0 0 0,1 0 0,-1 0-1,0 0 1,0 0 0,1 0 0,-1 0-1,0 0 1,1 0 0,-1 0 0,0 1-1,0-1 1,1 0 0,-1 0 0,0 0-1,0 0 1,0 1 0,1-1-1,-1 0 1,0 0 0,0 0 0,0 1-1,0-1 1,1 0 0,-1 0-2,2 2 41,-3-6-35,0-1-33,0 8-30,-7 32 57,7-26 80,1-8-86,0 1 1,0-1 0,0 0-1,0 1 1,0-1 0,0 0-1,-1 1 1,1-1 0,0 0-1,-1 0 1,1 1 0,-1-1-1,0 0 1,1 0 0,-1 0-1,0 0 1,0 0 0,0 0-1,1 0 1,-2 0 5,1 1 4,-1 0 0,0 0 0,1 0 0,-1 0 0,1 0 0,-1 0 0,1 0 0,0 1 0,0-1 0,0 0 0,0 1 0,1-1 0,-1 1 0,0-1 0,1 1 0,0 1-4,1 8 132,-3-18 19,-1 12-152,2-2-38,5 0 111,-8-9 97,2 0 2,12 8-92,-9-3-79,-1 0 0,0 0 0,1 0 0,-1 0 0,1 0 1,-1 0-1,1 0 0,-1 0 0,1 0 0,-1 0 1,1-1-1,-1 1 0,1 0 0,-1 0 0,0-1 0,1 1 1,-1 0-1,0 0 0,1-1 0,-1 1 0,1 0 0,-1-1 1,0 1-1,0-1 0,1 1 0,-1 0 0,0-1 0,11-15 10,-7 9-6,6-4-1,4-5 114,-14 16-109,0-1-1,0 1 0,0 0 1,1 0-1,-1 0 0,0 0 1,0 0-1,0 0 0,0 0 1,0-1-1,0 1 0,1 0 1,-1 0-1,0 0 0,0 0 1,0 0-1,0-1 0,0 1 1,0 0-1,0 0 0,0 0 1,0 0-1,0-1 0,0 1 1,0 0-1,0 0 0,0 0 1,0 0-1,0-1 0,0 1 1,0 0-1,0 0 0,0 0 1,0-1-1,0 1 0,0 0 1,0 0-1,0 0 0,0 0 1,-1 0-1,1-1 0,0 1 1,0 0-1,0 0 1,0 0-1,0 0 0,0 0 1,-1 0-1,1 0 0,0-1 1,0 1-1,0 0 0,0 0 1,0 0-1,-1 0 0,1 0 1,0 0-1,0 0 0,0 0 1,0 0-1,-1 0 0,1 0 1,0 0-1,0 0-7,-8-4 18,4 2-23,-1 8-5,1-2 35,4-8 18,4-3-15,-1 19-35,-3-13 7,0 1-1,0 0 1,0 0-1,0 0 1,-1 0-1,1 0 1,0 0 0,0-1-1,0 1 1,0 0-1,0 0 1,-1 0-1,1 0 1,0 0 0,0 0-1,0 0 1,0 0-1,0 0 1,-1 0-1,1 0 1,0 0 0,0 0-1,0 0 1,-1 0-1,1 0 1,0 0-1,0 0 1,0 0 0,0 0-1,-1 0 1,1 0-1,0 0 1,0 0-1,0 0 1,0 0-1,0 0 1,-1 0 0,1 0-1,0 0 1,0 1-1,0-1 1,0 0-1,0 0 1,0 0 0,-1 0-1,1 0 1,0 0-1,0 1 1,0-1-1,0 0 1,0 0 0,0 0-1,0 0 1,0 1-1,0-1 1,0 0-1,0 0 1,0 0 0,0 0-1,0 1 1,0-1-1,0 0 1,0 0-1,0 0 1,0 1 0,-1-2 4,1 1 0,-1 0 0,1 0 0,-1-1 1,0 1-1,1 0 0,-1 0 0,1 0 0,-1 0 0,0 0 0,1 0 0,-1-1 0,0 2 1,1-1-1,-1 0 0,0 0 0,1 0 0,-1 0 0,1 0 0,-1 0 0,0 1 1,1-1-1,-1 0-4,0 1 10,0-1 0,0 1 0,0-1 0,0 0 0,0 0 0,-1 0 0,1 0 0,0 1 0,0-1 1,0-1-1,0 1 0,0 0 0,-1 0 0,1 0 0,0-1 0,0 1-10,-4 0 85,5 0-82,0 0-1,0 0 1,0 0-1,-1 0 1,1 0-1,0 0 0,0 0 1,0 0-1,0 0 1,0 0-1,-1 0 1,1 0-1,0 0 1,0 0-1,0 0 1,0 0-1,-1 0 1,1 0-1,0 0 1,0 0-1,0 0 1,0 0-1,0 0 1,0 0-1,-1 0 1,1-1-1,0 1 1,0 0-1,0 0 1,0 0-1,0 0 1,0 0-1,0 0 1,0 0-1,-1-1 1,1 1-1,0 0 1,0 0-1,0 0 1,0 0-1,0 0 1,0 0-1,0-1 0,0 1 1,0 0-1,0 0 1,0 0-1,0 0 1,0 0-1,0-1 1,0 1-1,0 0 1,0 0-1,0 0 1,0 0-1,0 0 1,0-1-3,0-2 357,-3-9-229,4 12-127,-1 0-1,0 0 0,0 0 1,0 0-1,0 0 1,0 0-1,0 0 0,0 0 1,0 0-1,0 0 0,1 0 1,-1 0-1,0 0 0,0 0 1,0 0-1,0 0 1,0 0-1,0 0 0,0 0 1,0 0-1,0 0 0,0 0 1,1 0-1,-1 0 0,0 0 1,0 0-1,0 0 1,0 0-1,0 0 0,0 0 1,0 0-1,0 0 0,0-1 1,0 1-1,0 0 0,0 0 1,0 0-1,1 0 0,-1 0 1,0 0-1,0 0 1,0 0-1,0 0 0,0 0 1,0-1-1,0 1 0,0 0 1,0 0-1,0 0 0,0 0 1,0 0-1,0 0 1,0 0-1,0 0 0,0 0 1,0-1-1,0 1 0,0 0 1,-1 0-1,2 1 0,0-1 1,0 1 0,0-1 0,1 0 0,-1 1-1,0-1 1,0 0 0,0 0 0,0 1-1,0-1 1,0 0 0,0 0 0,0 0-1,0 0 1,1-1 0,-1 1 0,0 0-1,0 0 1,0-1 0,0 1 0,0-1-1,0 1 1,0-1 0,0 1 0,0-1-1,0 0 0,2 0 0,-1 0 0,0 0 0,1 0 0,-1 0 0,1 1 0,-1-1 0,1 1 0,-1 0-1,1-1 1,0 1 0,2 1 2,0-1 0,0 1-1,-1 0 1,1 0 0,0 0-1,0 1 1,-1 0 0,1 0-2,-2-1 0,-1 0 0,1 0 0,-1 0 0,1-1 0,-1 1 0,1-1 0,0 1 1,-1-1-1,1 0 0,0 0 0,-1 0 0,1-1 0,0 1 0,-1 0 0,1-1 1,-1 0-1,1 0 0,-1 1 0,1-2 0,-1 1 0,1 0 0,-1 0 0,0-1 0,2-1 0,-4 3 0,1 0 0,-1 0 0,1 0 0,-1-1 0,1 1 0,0 0 0,-1 0 0,1 0 0,-1 0 0,1 0 0,-1 0 0,1 0 0,-1 0 0,1 0 0,-1 0-1,1 1 1,-1-1 0,1 0 0,-1 0 0,1 0 0,-1 1 0,1-1 0,-1 0 0,1 1 0,-1-1 0,1 0 0,-1 1 0,0-1 0,1 0 0,-1 1 0,0-1 0,1 1-1,-1-1 1,0 1 0,1-1 0,-1 1 0,0-1 0,0 1 0,0-1 0,0 1 0,1-1 0,-1 1 0,0-1 0,0 1 0,0-1 0,0 1 0,4 13-235,-14-13 191,4 0 69,0 11 5,4-11-33,0 0 0,0 0 0,0 0 0,1-1 0,-1 1 0,0-1 0,0 1 0,0-1 0,0 0 0,0 0 0,-1 0 3,-21 5-42,22-4 44,0 0 1,-1 0 0,1 0-1,-1 0 1,1 0-1,-1-1 1,1 1-1,-1-1 1,0 1-1,1-1 1,-1 0 0,1 0-1,-1 0 1,0-1-1,1 1 1,-1-1-1,1 1 1,-1-1-1,1 0 1,-1 0 0,1 0-1,-1 0 1,1 0-1,-2-2-2,-10-11 124,13 13-110,1 0-1,-1 0 0,0 0 0,1 0 1,-1 1-1,0-1 0,0 0 0,1 0 1,-1 0-1,0 1 0,0-1 0,0 1 1,0-1-1,0 0 0,0 1 0,-1 0-13,1-1 3,0 0-1,0 1 0,0-1 1,0 1-1,0-1 0,0 0 1,1 0-1,-1 0 0,0 0 0,0 0 1,0 1-1,1-1 0,-1 0 1,1-1-1,-1 1 0,1 0 0,-1 0 1,1 0-1,-1 0 0,1 0 1,0 0-1,0-1 0,-1 1 1,1 0-3,0 0 1,0-1 0,0 1 0,0 0 0,0 0 0,-1 0 0,1 0 0,0 0 0,-1 0 0,1 0 0,-1 0 0,1 0 0,-1 0 0,0 1 0,1-1 0,-1 0 0,0 0 0,0 0 0,1 1 0,-1-1 0,0 0 0,0 1 0,-1-1-1,-6-3-2,7 4 6,0-1-1,0 1 1,0-1 0,0 1 0,0-1-1,1 1 1,-1 0 0,0-1 0,0 1-1,0 0 1,0 0 0,0-1-1,0 1 1,0 0 0,0 0 0,0 0-1,0 0 1,0 0 0,0 1-1,0-1 1,0 0 0,0 0 0,0 1-1,0-1 1,0 1 0,0-1 0,0 1-4,-1-1 4,1 0 0,-1 1 0,1-1 1,-1 0-1,1 0 0,-1 0 1,1-1-1,-1 1 0,1 0 0,-1 0 1,1-1-1,-1 1 0,1-1 1,-1 1-1,1-1 0,0 0 1,-1 0-1,0 0-4,13 2-2,0-1-1,0 0 1,0-1 0,0 0 0,0-1 0,7-2 2,-17 4 0,0 0 1,-1 0 0,1 0-1,0-1 1,0 1 0,0 0-1,0 0 1,0 0 0,0 0-1,0 1 1,-1-1 0,1 0 0,0 0-1,0 0 1,0 1 0,0-1-1,0 0 1,-1 1 0,1-1-1,0 1 1,0-1 0,0 1-1,-1-1 0,1 1 1,0 0 0,0-1 0,-1 0-1,1 1 1,0-1 0,0 0-1,0 1 1,0-1 0,0 0-1,0 0 1,-1 1 0,1-1 0,0 0-1,0 0 1,0 0 0,0 0-1,0-1 1,0 1 0,0 0-1,0 0 1,0 0 0,0-1 0,-1 1-1,8-4 0,-6 2 0,0 1 0,0 0 0,1-1 0,-1 1 0,0 0 0,1 0 0,-1 1 0,0-1 0,1 1 0,-1-1 0,3 1 0,-4 0-3,0 0-1,-1 0 1,1 1 0,0-1 0,0 1 0,-1-1 0,1 1 0,0-1 0,0 1 0,-1-1 0,1 1 0,-1 0 0,1-1 0,0 1 0,-1 0 0,0-1 0,1 1 0,-1 0 0,1 0 0,-1 0 0,0-1-1,1 1 1,-1 0 0,0 0 0,0 0 0,0 0 0,0-1 0,0 1 0,0 0 0,0 0 0,0 0 0,0 0 0,0 0 0,0 0 0,-1 0 3,-19 11 5,19-11-5,0-1 1,0 1-1,-1 0 0,1-1 1,0 0-1,0 1 0,-1-1 1,1 0-1,0 1 0,0-1 1,-1 0-1,1 0 0,0 0 1,-1 0-1,1 0 0,0 0 1,-2-1-1,0 0 1,0-1 0,0 1 1,0 0-1,-1 0 0,1 1 1,0-1-1,-1 1 0,1-1 1,0 1-1,-1 0 0,1 1 1,0-1-1,-1 0 0,-1 1-1,5-1 0,0 0 0,-1 0 0,1 1 0,0-1 0,-1 0 0,1 0 0,-1 0 0,1 0-1,0 0 1,-1-1 0,1 1 0,-1 0 0,1 0 0,0 0 0,-1 0 0,1 0 0,0 0 0,-1-1 0,1 1-1,0 0 1,-1 0 0,1 0 0,0-1 0,-1 1 0,1 0 0,0-1 0,0 1 0,-1 0 0,1-1 0,0 1 0,0 0-1,0-1 1,-1 1 0,1 0 0,0-1 0,0 1 0,0 0 0,0-1 0,-13-12 33,3 11-1,3 9-23,5-12 46,0 2-42,3 12-10,-1-8-3,0 0 0,0 1 0,0-1 0,0 1 0,0-1 0,1 0 0,-1 1 0,0-1 0,1 0 0,-1 1 0,1-1 0,-1 0 0,1 1 0,0-1 0,-1 0 0,1 0 0,0 0 0,0 0 0,0 0 0,1 1 0,11 9-5,12 8-12,-24-18 17,0-1-1,1 1 0,-1-1 1,0 1-1,0-1 1,1 1-1,-1-1 1,0 0-1,1 0 1,-1 0-1,1 0 1,-1 0-1,0 0 1,1 0-1,-1 0 1,0 0-1,1-1 1,-1 1-1,0 0 1,1-1 0,0 1 0,1-1 0,-1 1 0,1 0 0,-1 0 0,0 0 0,1 0 0,-1 0 0,1 1 0,-1-1 0,0 1 0,1 0 0,0 0 0,-2-1-1,-1 0 1,1 0 0,-1 0 0,0 0 0,1 0 0,-1 0 0,0 0 0,1 0 0,-1 0 0,1-1-1,-1 1 1,0 0 0,1 0 0,-1 0 0,0 0 0,1-1 0,-1 1 0,0 0 0,1 0 0,-1-1-1,0 1 1,1 0 0,-1 0 0,0-1 0,0 1 0,0 0 0,1-1 0,-1 1 0,0-1 0,0 1-1,0 0 1,0-1 0,0 1 0,0 0 0,1 0-1,-1-1 1,0 1 0,0 0 0,0 0 0,0-1-1,0 1 1,1 0 0,-1 0 0,0-1 0,0 1-1,0 0 1,1 0 0,-1 0 0,0-1 0,0 1-1,1 0 1,-1 0 0,0 0 0,0 0-1,1 0 1,-1 0 0,0-1 0,1 1 0,-1 0-1,0 0 1,0 0 0,1 0 0,-1 0 0,0 0-1,1 0 1,-1 0 0,0 0 0,0 0 0,1 1-1,-1-1 1,0 0 0,1 0 0,-1 0 0,0 0-1,0 0 1,1 0 0,-1 1 0,0-1-1,0 0 1,0 0 0,1 0 0,-1 1 0,0-1-1,0 0 1,0 0 0,1 0 0,-1 1 0,0-1-1,0 0 1,0 1 0,0-1 0,0 0 0,0 0 0,3 6-18,-1-1-1,-6-7-6,0-1 4,-4-3 3,-2-1-11,10 7 29,0 0 0,0-1-1,0 1 1,0 0 0,0 0 0,0 0-1,0 0 1,0 0 0,0 0 0,-1 0-1,1 0 1,0 0 0,0 0 0,0 0-1,0 0 1,0 0 0,0 0 0,0 0 0,-1 0-1,1 0 1,0 0 0,0 0 0,0 0-1,0 0 1,0 0 0,0 0 0,0 0-1,-1 0 1,1 0 0,0 0 0,0 0-1,0 0 1,0 0 0,0 0 0,0 0-1,0 0 1,0 0 0,0 0 0,-1 1 0,1-1-1,0 0 1,0 0 0,0 0 0,0 0-1,0 0 1,0 0 0,0 0 0,0 0-1,0 0 1,0 1 0,0-1 0,0 0-1,0 0 1,0 0 0,0 0 0,0 0-1,0 0 1,0 0 0,0 1 0,0-1 0,0 0-1,-4-2 14,-2-7 4,5 8-14,-7-10-5,6 9 8,0 0 1,1 0-1,-1-1 1,1 1-1,-1-1 1,1 1-1,0-1 1,0 1-1,0-1 1,0 1-1,0-1 1,1 0-1,-1-1-6,1 3 2,0 0 0,-1 1-1,1-1 1,0 1 0,-1-1-1,1 0 1,0 1 0,-1-1 0,1 1-1,-1-1 1,1 0 0,0 1-1,-1-1 1,0 1 0,1 0 0,-1-1-1,1 1 1,-1-1-2,0 1 1,0-1 0,1 1 0,-1-1 0,0 0 0,0 1 0,1-1 0,-1 0 0,0 0 0,1 0 0,-1 1 0,1-1-1,-1 0 1,1 0 0,0 0 0,-1 0 0,1 0 0,0 0 0,-1 0-1,2 0 1,-1 0-1,0 1 1,0-1 0,0 1-1,-1-1 1,1 0-1,0 1 1,0-1 0,0 0-1,0 1 1,0-1-1,-1 1 1,1-1 0,0 0-1,-1 1 1,1-1-1,0 1 1,-1-1-1,1 1 1,-1-1 0,1 1-1,-1-1 0,-6 11-13,6-8 15,-1-1 0,1 0 0,0 1 0,0-1 0,0 0 0,-1 0 0,1 0 0,0 0 0,-1 0 0,1 0 0,-1 0 0,0 0 0,1-1-2,-15 11 129,13-10-106,3-1-22,0 0 0,-1 0 0,1 0 0,0 0 0,0 1 0,-1-1 1,1 0-1,0 0 0,0 0 0,0 0 0,-1 1 0,1-1 0,0 0 0,0 0 0,0 0 0,-1 1 1,1-1-1,0 0 0,0 0 0,0 1 0,0-1 0,0 0 0,0 0 0,0 1 0,0-1 0,0 0 1,0 0-1,-1 1 0,1-1 0,0 0 0,0 0 0,1 1 0,-1-1 0,0 0 0,0 1-1,-1 4-1,1-4-1,-1 0 1,1 0 0,0-1 0,0 1 0,0 0 0,-1 0 0,1-1 0,0 1 0,0 0 0,0 0-1,0 0 1,1-1 0,-1 1 0,0 0 0,0 0 0,0-1 0,1 1 0,-1 0 0,0 0-1,1-1 1,-1 1 0,0 0 0,1-1 0,-1 1 0,1-1 0,-1 1 0,1 0 0,-1-1 0,1 1-1,0-1 1,-1 1 0,1-1 0,0 0 0,-1 1 0,1-1 0,0 0 0,0 1 1,1 1 0,0 0 0,0 0 0,0 0 0,0 0 0,-1 0 0,1 0 0,-1 0 0,1 1 0,-1-1 0,0 1 0,1 1 0,-2-3 0,1 1 0,-1 0 0,1-1 0,0 1 0,0 0 0,-1-1 0,1 1 0,0-1 0,1 0 0,-1 1 0,0-1 0,0 0 0,1 1 0,-1-1 0,0 0 0,1 0 0,-1 0 0,2 0 0,-3-1 0,0 0 0,1 0 0,-1 0 0,0 0 0,1 0 0,-1 0 0,0 0 1,0 0-1,1 0 0,-1 0 0,0-1 0,1 1 0,-1 0 0,0 0 0,0 0 1,1 0-1,-1 0 0,0-1 0,0 1 0,0 0 0,1 0 0,-1-1 0,0 1 0,0 0 1,0 0-1,0-1 0,1 1 0,-1 0 0,0 0 0,0-1 0,0 1 0,0 0 0,0-1 0,0 1 1,0 0-1,0 0 0,0 0 0,0-1 0,0 1 0,1 0 0,-1 0 1,0 0-1,0-1 0,0 1 0,0 0 0,0 0 0,0 0 0,0 0 1,1-1-1,-1 1 0,0 0 0,0 0 0,0 0 0,0 0 0,0 0 1,1 0-1,-1 0 0,0-1 0,0 1 0,0 0 0,1 0 0,-1 0 0,0 0 1,0 0-1,0 0 0,1 0 0,-1 0 0,0 0 0,0 0 0,0 0 1,1 0-1,-1 0 0,0 0 0,0 0 0,0 0 0,1 0 0,-1 1 1,0-1-1,0 0 0,0 0 0,0 0 0,1 0 0,-1 0 0,0 0 1,0 0-1,0 1 0,0-1 0,0 0 0,1 0 0,-1 0 0,0 0 0,0 1 1,0-1-1,0 0 0,0 0 0,0 0 0,0 1 0,0-1 0,0 0 1,0 0-1,0 0 0,0 1 0,0-1 0,10 8 17,-10-8-17,0 0 0,1 0 0,-1 0 0,0 0 0,0 0-1,0 0 1,0-1 0,1 1 0,-1 0 0,0 0 0,0 0 0,0 0 0,0 0 0,1 0 0,-1 0 0,0 0 0,0-1 0,0 1 0,0 0 0,0 0 0,0 0 0,0 0 0,1-1 0,-1 1 0,0 0 0,0 0 0,0 0 0,0 0 0,0-1 0,0 1 0,0 0 0,0 0 0,0 0 0,0 0 0,0-1 0,0 1 0,0 0 0,0 0 0,0 0 0,0-1 0,0 1 0,0 0 0,0 0 0,6 7-11,-2-10 27,-4-12 16,0 14-30,0 0-1,0 1 1,0-1-1,0 1 0,0-1 1,0 0-1,0 1 0,0-1 1,0 1-1,0-1 1,-1 1-1,1-1 0,0 0 1,-1 1-1,1-1 1,0 1-1,-1-1 0,1 1 1,0 0-1,-1-1 1,1 1-1,-1-1 0,1 1-1,-14-43 16,14 42-13,-1 0-1,1 0 0,0-1 1,0 1-1,-1 0 0,1 0 1,-1 0-1,1 0 0,-1 0 1,1-1-1,-1 1 0,0 0 1,0 0-1,1 1 0,-1-1 1,0 0-1,0 0 0,0 0 1,0 0-1,0 1 0,0-1 1,0 0-1,0 1 0,0-1 1,0 1-1,0-1 0,-1 1 1,1 0-1,-1-1-2,-1 0 26,-17 1 8,4-5 63,27 14-130,-9-7 34,-1-1-1,0 0 0,1 0 0,-1 0 0,1-1 0,-1 1 0,1 0 0,0 0 0,-1-1 0,1 1 0,0-1 0,-1 0 0,1 1 0,0-1 0,-1 0 0,1 0 1,0 0-1,1 0 0,35-8 7,-9 1-2,-17 6-7,20-3 13,-31 4-10,1-1 0,-1 1 1,1-1-1,-1 1 1,0-1-1,1 0 1,-1 0-1,0 1 0,1-1 1,-1 0-1,0 0 1,0 0-1,0 0 1,0 0-1,0-1 1,0 1-1,0 0 0,0-1-1,-1 2 1,0 0-1,0 0 0,0 0 0,0 0 0,0 0 0,0-1 0,0 1 0,0 0 1,0 0-1,0 0 0,0 0 0,0 0 0,0 0 0,0 0 0,0 0 0,0-1 1,0 1-1,0 0 0,0 0 0,0 0 0,0 0 0,0 0 0,0 0 0,0 0 1,0 0-1,0 0 0,0 0 0,0-1 0,0 1 0,0 0 0,0 0 0,0 0 1,0 0-1,-1 0 0,1 0 0,0 0 0,0 0 0,0 0 0,0 0 0,0 0 1,0 0-1,0 0 0,0 0 0,0 0 0,-1 0 0,1 0 0,0 0 0,0 0 1,0 0-1,0 0 0,0 0 0,0 0 0,0 0 0,0 0 0,0 0 0,-1 0 1,1 0-1,0 0 0,0 0 0,0 0 0,0 0 0,0 0 0,-3-1 4,7-4-2,-4 5-3,1 0-1,0 1 1,0-1 0,-1 0 0,1 1 0,0-1-1,-1 0 1,1 1 0,0-1 0,-1 1 0,1-1 0,0 1-1,-1-1 1,1 1 0,-1 0 0,1-1 0,-1 1-1,1 0 1,-1-1 0,0 1 0,1 0 0,-1-1-1,0 1 2,2 5-22,-13-14 5,11 8 16,0 0 0,0 0 0,0 0 0,0 0 0,0 1 0,0-1 0,0 0 0,0 0 0,0 0 0,0 0 0,0 0 0,0 1 0,0-1 1,0 0-1,-1 0 0,1 0 0,0 0 0,0 0 0,0 1 0,0-1 0,0 0 0,0 0 0,-1 0 0,1 0 0,0 0 0,0 0 0,0 0 0,0 0 0,0 0 0,-1 0 0,1 0 0,0 0 0,0 0 0,0 0 0,0 0 0,0 0 0,-1 0 0,1 0 0,0 0 0,0 0 0,0 0 0,0 0 0,-1 0 0,1 0 0,0 0 0,0 0 0,0 0 0,0 0 0,0 0 0,-1 0 1,1 0-1,0 0 0,0 0 0,0-1 0,0 1 0,0 0 0,0 0 0,-1 0 0,1 0 0,0 0 0,0-1 0,0 1 0,0 0 0,0 0 0,0 0 1,0 0 0,0 1 0,0 0 0,0-1 0,0 1 0,-1-1 0,1 1 0,0-1 1,0 1-1,0-1 0,-1 1 0,1-1 0,0 0 0,-1 1 0,1-1 0,0 1 0,-1-1 0,1 1 0,0-1 0,-1 0 0,1 1 1,-1-1-1,1 0 0,-1 0 0,1 1 0,-17 4 14,12-4-19,1 0 0,-1 0 1,0 1-1,1-1 0,0 1 1,-1 0-1,1 1 0,0-1 0,0 1 1,0 0-1,0 0 0,1 0 1,-1 0-1,1 1 0,0-1 0,-3 4 5,5-6 1,1 0-1,-1 0 1,1 0-1,-1 0 1,0-1-1,0 1 1,1 0-1,-1-1 1,0 1-1,0-1 1,0 1-1,1 0 1,-1-1-1,0 0 1,0 1-1,0-1 1,0 0-1,0 1 1,0-1-1,0 0 1,0 0-1,0 0 1,0 0-1,0 0 1,0 0-1,0 0 1,0 0-1,0 0 1,0 0-1,0-1 1,0 1-1,0 0 0,1 7 30,1-4-30,-1-1 0,-3-10 0,2 15 0,1-4 0,0-1 0,0 0 0,0 1 0,0-1 0,0 0 0,0 1 0,-1-1 0,1 0 0,-1 1 0,1-1 0,-1 0 0,0 0 0,0 1 0,0-1 0,0 0 0,0 0 0,-1 0 0,1 0 0,0 0 0,-1-1 0,0 1 0,1 0 0,-1-1 0,-23 14 0,19-12-3,1 0 0,-1 1 1,1-1-1,0 1 0,0 0 1,1 0-1,-1 0 0,1 1 1,0 0-1,-3 4 3,7-8-36,-1 0 1,1 0-1,0 0 0,0 0 1,1 0-1,-1 0 0,0-1 1,0 1-1,0 0 0,0 0 1,1 0-1,-1 0 0,1 0 1,-1-1-1,0 1 0,1 0 1,-1 0-1,1-1 0,0 1 1,-1 0-1,1-1 0,-1 1 1,1 0-1,1 0 36,16 10-1972,-5-9 425</inkml:trace>
  <inkml:trace contextRef="#ctx0" brushRef="#br0" timeOffset="61390.361">51 287 320,'0'0'41,"0"0"0,0 1 0,0-1 0,0 0 0,0 1 0,0-1 0,0 0 0,1 0 0,-1 1 0,0-1 0,0 0 0,0 1 0,0-1 0,0 0 0,0 0 0,0 1 0,1-1 0,-1 0 0,0 0-1,0 1 1,0-1 0,1 0 0,-1 0 0,0 1 0,0-1 0,1 0 0,-1 0 0,0 0 0,0 0 0,1 0 0,-1 1 0,0-1 0,1 0 0,-1 0 0,0 0 0,0 0 0,1 0 0,-1 0-41,16-2 580,-15 1-545,1 1-1,-1-1 1,1 1-1,-1 0 1,1-1-1,-1 1 1,1 0-1,-1 0 1,1 0-1,-1 0 1,1 0-1,-1 1 1,1-1-1,-1 0 1,2 1-35,5 2 38,-8-2-14,0 5 122,0-5-138,0-1 1,0 0-1,0 0 0,0 1 1,-1-1-1,1 0 1,0 0-1,0 0 1,0 1-1,0-1 0,0 0 1,0 0-1,-1 0 1,1 1-1,0-1 1,0 0-1,0 0 0,0 0 1,-1 0-1,1 1 1,0-1-1,0 0 0,0 0 1,-1 0-1,1 0 1,0 0-1,0 0 1,-1 0-1,1 0 0,0 0 1,0 0-1,-1 0 1,1 0-1,0 0 1,0 0-1,-1 0 0,1 0 1,0 0-1,0 0 1,-1 0-1,1 0 0,0 0 1,0 0-1,0 0 1,-1 0-1,1-1 1,0 1-9,-10-4 452,9 3-438,1 0-1,-1 0 1,0 1-1,0-1 1,0 0-1,0 0 1,0 1-1,0-1 1,0 1-1,0-1 1,0 1-1,0-1 1,0 1-1,0 0 1,0-1-1,0 1 1,0 0-1,0 0 1,-1 0 0,1 0-1,0 0 1,0 0-1,0 0 1,0 0-1,0 0 1,-1 0-1,1 1 1,0-1-1,0 0 1,-1 1-14,-2-2 139,6 4-118,-2-3-20,0-1 0,0 1 1,0-1-1,0 1 0,0 0 1,0-1-1,0 1 0,0-1 1,1 1-1,-1 0 0,0-1 1,0 1-1,0 0 0,0-1 1,1 1-1,-1 0 0,0-1 1,0 1-1,1 0 0,-1-1 1,0 1-1,0 0 0,1 0 1,-1-1-1,0 1 0,1 0 1,-1 0-1,0 0 0,1-1 1,-1 1-1,0 0 0,1 0 1,-1 0-1,1 0 0,-1 0 0,1 0-1,0-1 18,1 0 0,-1 0-1,1 0 1,-1 0 0,0 0-1,1 0 1,-1 0 0,0 0-1,0-1 1,0 1 0,0 0-1,0-1 1,0 1 0,0-1-1,0 1 1,0-1 0,-1 0-1,1 0-17,0-4 193,2-8 119,-3 14-307,0 0 0,0 0 0,0-1 1,0 1-1,0 0 0,0-1 0,-1 1 0,1 0 0,0 0 1,0-1-1,0 1 0,0 0 0,0 0 0,0-1 1,-1 1-1,1 0 0,0 0 0,0-1 0,0 1 1,-1 0-1,1 0 0,0 0 0,0-1 0,-1 1 1,1 0-1,0 0 0,0 0 0,-1 0 0,1 0 1,0 0-1,0 0 0,-1-1 0,1 1 0,0 0 0,-1 0 1,1 0-1,0 0 0,0 0 0,-1 0-5,-6 6 167,-1 1 55,8-8-217,-1 1-1,1 0 1,-1 0 0,1 0-1,-1-1 1,1 1 0,-1 0-1,1 0 1,0-1 0,-1 1-1,1 0 1,-1-1-1,1 1 1,0-1 0,-1 1-1,1 0 1,0-1 0,-1 1-1,1-1 1,0 1 0,0-1-1,0 1 1,-1-1 0,1 1-1,0-1 1,0 1-5,0-1 3,-6-10 114,2 13 36,-10 5-23,12-6-113,0-1 1,0 1 0,0 0-1,0 1 1,0-1 0,0 0-1,0 0 1,0 1 0,1-1-1,-1 1 1,1 0 0,-1-1-1,1 1 1,-1 0 0,1 0-1,-1 1-17,2-2-24,0 0-1,0 0 0,0 0 0,0 0 0,0 0 1,0 0-1,0 0 0,0 0 0,0 0 0,0 0 0,1 0 1,-1-1-1,0 1 0,1 0 0,-1 0 0,0 0 0,1 0 1,-1 0-1,1-1 0,0 1 0,-1 0 0,1 0 0,-1-1 1,1 1-1,0-1 0,0 1 0,-1 0 0,1-1 0,0 1 1,0-1-1,0 0 0,0 1 0,-1-1 0,1 0 1,0 1-1,0-1 0,0 0 0,0 0 25,5 3-983,3 0-273</inkml:trace>
  <inkml:trace contextRef="#ctx0" brushRef="#br0" timeOffset="64441.026">125 307 1281,'-2'-6'2867,"2"5"-2822,-1 0 1,0-1-1,0 1 1,1 0-1,-1-1 0,0 1 1,0 0-1,0 0 0,0 0 1,-1 0-1,1 0 1,0 0-1,0 0 0,-1 0 1,1 1-1,-1-1-45,-3 2 62,-6 6 122,9-5-163,-1 3 4,1 0 0,-1-1 0,1 1 1,1 0-1,-1 0 0,1 0 0,0 0 0,0 1 0,0-1 0,1 0 0,0 0 0,0 4-25,0-8 4,1-1 0,-1 1 0,1 0 0,-1-1 0,1 1-1,-1-1 1,1 1 0,-1-1 0,1 1 0,-1-1-1,1 1 1,0-1 0,-1 0 0,1 1 0,0-1-1,0 0 1,-1 0 0,1 1 0,0-1 0,0 0 0,-1 0-1,1 0 1,0 0 0,0 0 0,-1 0 0,1 0-1,0 0 1,0 0 0,-1 0 0,1-1 0,0 1 0,0 0-1,-1 0 1,1-1-4,2 1 12,-1 0-1,1-1 1,-1 1-1,1-1 1,-1 0 0,0 0-1,1 0 1,-1 0-1,0 0 1,2-1-12,-4 1 14,1 0 0,-1 0 1,1 0-1,-1 0 0,1 0 0,-1 0 0,0 0 1,1 0-1,-1 0 0,0 0 0,0 0 0,0 0 0,0 0 1,0 0-1,0 0 0,0 0 0,0 0 0,0 0 1,-1 0-1,1 0 0,0 0 0,-1 1 0,1-1 1,-1 0-1,1 0 0,-1 0 0,1 0 0,-1 0-14,0-1 32,0 1 0,-1-1 0,1 0 0,-1 1-1,1-1 1,-1 0 0,1 1 0,-1 0 0,0-1-1,0 1 1,0 0 0,-1 0-32,2 0 0,0 1 1,0-1-1,0 1 0,-1 0 1,1 0-1,0 0 0,0 0 0,0 0 1,0 0-1,0 0 0,0 0 1,-1 0-1,1 0 0,0 1 1,0-1-1,0 0 0,0 1 1,0-1-1,0 1 0,0-1 0,0 1 1,0 0-1,0-1 0,0 1 1,0 0-1,-17 21 8,17-21-8,1 0 1,0 0 0,0 0-1,0 0 1,0 0 0,0 0 0,0 0 0,0 0 0,0 0-1,1 0 1,-1 0 0,0-1 0,0 1 0,1 0 0,-1 0-1,1 0 1,-1 0 0,1 0 0,-1-1 0,1 1 0,-1 0-1,1 0 1,0-1 0,-1 1 0,1 0 0,0-1 0,0 1-1,-1-1 1,2 1-1,10 6 17,-12-7-16,0 1-1,0-1 0,0 0 0,0 0 1,0 0-1,0 0 0,1 0 0,-1 0 0,0 0 1,0 0-1,0 0 0,0 0 0,0 0 0,1 0 1,-1 0-1,0 0 0,0 0 0,0 0 0,0 0 1,1 0-1,-1 0 0,0 0 0,0 0 0,0 0 1,0 0-1,0 0 0,1 0 0,-1 0 0,0 0 1,0 0-1,0 0 0,0-1 0,0 1 0,0 0 1,0 0-1,1 0 0,-1 0 0,0 0 0,0 0 1,0-1-1,0 1 0,0 0 0,0 0 0,0 0 1,0 0-1,0 0 0,0-1 0,0 1 0,0 0 1,0 0-1,3-4 29,-1-2 3,-2-22 182,0 24-184,1 1 1,-1-1-1,0 1 0,0 0 0,0-1 0,-1 1 0,1 0 0,-1-1 0,0 1 0,0 0 0,0-1 1,0 1-1,-1-2-30,0 4 3,1-1 0,0 0 0,1 1 0,-1-1 0,0 0 1,0 0-1,1 0 0,-1 1 0,1-1 0,-1 0 0,1 0 1,0 0-1,0 0 0,0 0 0,0 0 0,0-1-3,0-4 0,-2 15 0,2-7 0,0-1 0,0 1 0,-1-1 0,1 1 0,0-1 0,0 1 0,0-1 0,0 1 0,0-1 0,0 1 0,0-1 0,0 1 0,0-1 0,0 1 0,0-1 0,0 1 0,0-1 0,0 1 0,1-1 0,-1 1 0,0-1 0,0 1 0,0-1 0,1 0 0,-1 1 0,0-1 0,1 1 0,-1-1 0,0 0 0,1 1 0,-2-18 0,0 12 0,3 13 0,-2-7 0,0 1-1,1-1 0,-1 1 1,1-1-1,-1 1 0,1-1 1,0 1-1,-1-1 1,1 0-1,0 1 0,0-1 1,0 0-1,0 0 0,0 0 1,1 0-1,-1 0 0,0 0 1,0 0-1,1 0 1,-1 0-1,0 0 0,1-1 1,-1 1-1,1-1 0,0 1 1,11 8 7,-13-9-7,1 1 1,-1-1-1,0 1 0,1-1 1,-1 1-1,1-1 0,-1 1 1,1-1-1,-1 0 0,1 1 1,-1-1-1,1 0 1,-1 1-1,1-1 0,-1 0 1,1 0-1,0 0 0,-1 1 1,1-1-1,-1 0 0,1 0 1,0 0-1,-1 0 1,1 0-1,-1 0 0,1 0 0,-1 0 0,1 0 1,-1-1-1,0 1 0,0 0 0,0 0 0,0 0 0,0 0 1,0 0-1,1 0 0,-1 0 0,0 0 0,0 0 0,0 0 1,0-1-1,0 1 0,1 0 0,-1 0 0,0 0 0,0 0 0,0 0 1,0 0-1,0 0 0,1 0 0,-1 0 0,0 0 0,0 0 1,0 0-1,0 1 0,0-1 0,1 0 0,-1 0 0,0 0 0,0 0 1,0 0-1,0 0 0,0 0 0,1 0 0,-1 0 0,0 0 1,0 1-1,0-1 0,0 0 0,0 0 0,0 0 0,0 0 1,0 0-1,0 0 0,0 1 0,1-1 0,-1 0 0,0 0 0,-3-9 8,1 9-3,-3 2 8,-1-15-1,3-4-11,-1 4 2,-11 14-21,15-1 19,-1 0-1,1 0 0,0 0 0,0 0 1,-1 1-1,1-1 0,0 0 1,-1 0-1,1 0 0,0-1 0,0 1 1,-1 0-1,1 0 0,0 0 0,-1 0 1,1 0-1,0 0 0,0 0 1,-1 0-1,1 0 0,0-1 0,0 1 1,-1 0-1,1 0 0,0 0 1,0-1-1,-1 1 0,1 0 0,0 0 1,0-1-1,0 1 0,0 0 0,-1 0 1,1-1-1,0 1 0,0 0 1,0 0-1,0-1 0,0 1 0,0 0 1,0-1-1,0 1 0,0 0 0,0-1 0,-2 0 6,-4 11-21,-6 24 12,12-32 3,-1 0 0,1 0 0,-1 0 0,1 0 0,0 1 0,0-1 0,0 0 0,0 0 0,0 0 0,0 0 0,0 0 0,1 0 0,-1 0 0,1 0 0,0 2 0,0-4 0,-1 1 0,0 0 0,1-1 1,-1 1-1,1-1 0,-1 1 0,0-1 0,1 1 0,-1-1 0,1 0 0,-1 1 0,1-1 0,0 0 0,-1 1 0,1-1 0,-1 0 0,1 0 0,0 1 0,-1-1 0,1 0 0,0 0 0,-1 0 0,1 0 0,0 0 0,-1 0 0,1 0 0,0 0 0,-1 0 1,1 0-1,0 0 0,15-10 21,-11 7-9,-5 0 11,1 0-1,-1-1 1,0 1-1,0 0 1,0 0-1,0 0 1,-1 0-1,1 0 1,-1-1-23,-9-7 30,10 11-28,-1 0-1,1 0 0,0-1 1,-1 1-1,1 0 1,0-1-1,-1 1 0,1 0 1,0 0-1,-1 0 0,1-1 1,0 1-1,-1 0 0,1 0 1,-1 0-1,1 0 1,-1 0-1,1 0 0,0 0 1,-1 0-1,1 0 0,-1 0 1,1 0-1,0 0 1,-1 0-1,1 0 0,-1 0 1,1 0-1,0 1 0,-1-1 1,1 0-1,-1 0 1,1 0-1,0 1 0,-1-1 1,1 0-1,0 0 0,-1 1-1,-6 8 29,6-8-30,-1 0 1,1 1 0,0-1-1,0 0 1,0 0-1,0 1 1,0-1-1,0 0 1,0 1 0,1-1-1,-1 1 1,0-1-1,1 1 1,0 0 0,-1-1-1,1 1 1,0-1-1,-1 1 1,1 0-1,0-1 1,0 1 0,1 0-1,-1-1 1,1 0-38,1 0 0,-1 0-1,0 0 1,1 0 0,-1-1-1,1 1 1,0-1 0,-1 1-1,1-1 1,-1 0 0,1 1-1,0-1 1,-1 0 0,1 0 0,0 0-1,-1 0 1,1-1 0,0 1 38,11 1-1258,2 3-63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0:03:45.155"/>
    </inkml:context>
    <inkml:brush xml:id="br0">
      <inkml:brushProperty name="width" value="0.1" units="cm"/>
      <inkml:brushProperty name="height" value="0.1" units="cm"/>
      <inkml:brushProperty name="color" value="#FFFFFF"/>
    </inkml:brush>
    <inkml:brush xml:id="br1">
      <inkml:brushProperty name="width" value="0.1" units="cm"/>
      <inkml:brushProperty name="height" value="0.1" units="cm"/>
      <inkml:brushProperty name="color" value="#0000FF"/>
    </inkml:brush>
  </inkml:definitions>
  <inkml:trace contextRef="#ctx0" brushRef="#br0">382 590 240,'1'-134'299,"-3"-117"77,2 194 110,9 63 35,-9-6-513,0 0 0,0 0 0,0 0 1,0 0-1,0 0 0,0-1 1,0 1-1,0 0 0,0 0 0,0 0 1,0 0-1,0 0 0,0 0 1,0 0-1,0 0 0,0-1 1,0 1-1,0 0 0,0 0 0,0 0 1,0 0-1,0 0 0,0 0 1,0 0-1,0 0 0,0 0 0,1 0 1,-1 0-1,0-1 0,0 1 1,0 0-1,0 0 0,0 0 1,0 0-1,0 0 0,0 0 0,0 0 1,1 0-1,-1 0 0,0 0 1,0 0-1,0 0 0,0 0 0,0 0 1,0 0-1,0 0 0,0 0 1,1 0-1,-1 0 0,0 0 1,0 0-1,0 0 0,0 0 0,0 0 1,0 0-1,0 0 0,0 0 1,1 0-1,-1 1 0,0-1 0,0 0 1,0 0-9,0-3 783,-5 1-142,2-1-505,2 3-136,1 0 0,0 0-1,0 0 1,0-1 0,0 1 0,0 0-1,0 0 1,0 0 0,-1-1-1,1 1 1,0 0 0,0 0 0,0 0-1,0 0 1,-1 0 0,1-1-1,0 1 1,0 0 0,0 0 0,-1 0-1,1 0 1,0 0 0,0 0-1,0 0 1,-1 0 0,1 0 0,0 0-1,0 0 1,-1 0 0,1 0-1,0 0 1,0 0 0,0 0 0,-1 0-1,1 0 1,0 0 0,0 0-1,0 0 1,-1 0 0,1 0 0,0 0-1,0 1 1,0-1 0,-1 0-1,1 0 1,0 0 0,-1 1-3,-3 1 3,0 1-1,0-1 0,0 0 1,0-1-1,-1 1 0,1-1 1,-1 1-1,1-1 0,-1-1 1,1 1-1,-1-1 0,1 1 1,-1-1-1,0 0 0,1-1 1,-1 0 0,0 0-3,1 0 0,0 0 0,-1 0 0,1 1 0,-1-1 0,0 1 0,1 0 1,-1 1-1,1-1 0,-1 1 0,-2 0 3,-6 4 47,11-6-13,8-1-16,-5 1-17,0 0 1,-1 1 0,1-1 0,0 0 0,0 1 0,0-1 0,0 0 0,-1 0-1,1 0 1,0 0 0,-1 0 0,1 0 0,-1 0 0,1-1-2,11-12 6,-11 13-6,0 1 1,0-1 0,0 1 0,0-1 0,-1 1 0,1 0 0,0-1 0,0 1 0,0 0 0,0 0 0,0 0 0,0 0 0,0 0-1,0 0 1,0 0 0,0 0 0,0 0 0,0 0 0,0 1 0,0-1 0,0 0 0,0 1 0,0-1 0,-1 0 0,1 1 0,0-1 0,0 1-1,0 0 1,-1-1 0,1 1 0,0 0 0,-1-1 0,1 1 0,0 0 0,-1 0 0,1-1 0,-1 1 0,1 0 0,-1 0 0,0 0-1,1 0 1,-1 0 0,0 0 0,1 0 0,-1 0 0,0 0 0,0 0 0,0-1 0,0 2-1,2 3 8,-1-3-3,-2-4-2,1 2-3,-3 0 6,8-3 1,-5 3-7,1 0 1,-1 0-1,0-1 0,0 1 1,0 0-1,0 0 0,1 0 0,-1-1 1,0 1-1,0 0 0,0 0 0,0 0 1,0-1-1,0 1 0,0 0 0,0 0 1,0-1-1,0 1 0,0 0 0,0 0 1,0 0-1,0-1 0,0 1 0,0 0 1,0 0-1,0-1 0,0 1 0,0 0 1,0 0-1,0 0 0,-1-1 0,1 1 1,0 0-1,0 0 0,0 0 0,0-1 1,0 1-1,-1 0 0,1 0 0,0 0 1,0 0-1,0-1 0,0 1 0,-1 0 1,1 0-1,0 0 0,0 0 1,-1 0-1,1 0 0,0 0 0,-12-7-26,5 8 16,7-1 15,-1 0 0,0 0-1,0 0 1,0 0 0,0 0 0,0 0 0,0 0 0,0 0 0,1 0 0,-1 1 0,0-1 0,0 0 0,0 0 0,0 1 0,1-1-1,-1 1 1,0-1 0,0 1 0,1-1 0,-1 1 0,0-1 0,1 1 0,-1 0 0,0-1 0,1 1 0,-1 0 0,1 0-5,0 3 161,0-10-104,0 5-53,0 1 0,0 0 0,0-1 0,0 1 0,0-1 0,0 1 0,0 0 0,0-1 1,0 1-1,0 0 0,0-1 0,0 1 0,0-1 0,0 1 0,0 0 0,0-1 0,-1 1 0,1 0 1,0-1-1,0 1 0,0 0 0,-1-1 0,1 1 0,0 0 0,0 0 0,-1-1 0,1 1 0,0 0 1,0 0-1,-1-1 0,1 1 0,0 0 0,-1 0 0,1 0-4,40 37 16,-37-36-13,1 1 0,-1-1 1,1 1-1,-1-1 0,1 0 0,0-1 0,-1 1 0,4 0-3,-6-1 1,-1 0 0,1 0 0,-1 0 0,1 0 0,-1 0 0,1-1-1,-1 1 1,1 0 0,0 0 0,-1 0 0,1 0 0,-1-1 0,1 1-1,-1 0 1,0-1 0,1 1 0,-1 0 0,1-1 0,-1 1 0,1 0-1,-1-1 1,0 1 0,1-1-1,-1 1 1,0-1 0,0 0-1,1 0 1,-1 0 0,0 0 0,0 0-1,0 0 1,0 0 0,0 0 0,0 0-1,0 1 1,-1-1 0,1 0 0,0 0 0,0 0-1,-1 0 1,1 0 0,-1 0-1,0 0 3,0 0-1,0 0 1,0 1 0,0-1-1,0 0 1,0 1 0,-1-1-1,1 1 1,0-1 0,0 1-1,-1 0 1,1 0 0,0-1 0,0 1-1,-1 0 1,1 0 0,0 0-1,-1 0 1,1 1 0,0-1-1,0 0 1,-1 0 0,1 1-1,0-1 1,-1 1-3,-12 0 18,-7-6 19,14 2-3,4 7 58,4-6-82,0 0-1,0 0 1,0 1 0,0-1 0,0 1 0,0-1-1,1 1 1,-1-1 0,0 1 0,1-1 0,-1 1-1,1 0 1,-1 0 0,1 0 0,0 0-1,0 0 1,-1 0 0,1 1 0,0-1 0,0 0-1,0 1 1,0 0 0,0-1 0,1 1-10,3 1 2,-6-1-2,1 0 1,0 0-1,-1 0 0,1 0 0,0 0 0,-1 0 0,1 0 0,-1 0 0,1 1 0,0-1 0,-1 0 1,1 0-1,-1 1 0,1-1 0,-1 0 0,1 1 0,-1-1 0,1 0 0,-1 1 0,1-1 0,-1 1 0,1-1 1,-1 1-1,0-1 0,1 1 0,-1-1 0,0 1 0,1 0 0,1 2 1,0 0 0,0 0 1,0 0-1,1 0 0,-1-1 0,1 1 0,0-1 1,0 0-1,0 1-1,-3-4 0,0 1 1,1 0 0,-1 0-1,0 0 1,0 0 0,0 0-1,0 0 1,0 0 0,1-1 0,-1 1-1,0 0 1,0 0 0,0 0-1,0 0 1,0-1 0,0 1-1,0 0 1,0 0 0,0 0-1,0 0 1,0-1 0,0 1-1,0 0 1,0 0 0,0 0-1,0 0 1,0-1 0,0 1-1,0 0 1,0 0 0,0 0 0,0-1-1,0 1 1,0 0 0,0 0-1,0 0 1,0 0 0,0-1-1,0 1 1,-1 0 0,1 0-1,0 0 1,0 0 0,0 0-1,0 0 1,0-1 0,0 1-1,-1 0 1,1 0 0,0 0-1,-8-8 83,8 7-79,-1 1 1,0 0-1,0 0 0,0 0 0,0 0 1,0 0-1,0 1 0,0-1 0,0 0 0,0 0 1,0 1-1,0-1 0,1 0 0,-1 1 1,0-1-1,0 1 0,0-1 0,1 1 1,-1-1-1,0 1 0,0 0 0,1-1 1,-1 1-1,1 0 0,-1-1 0,0 1 0,1 0 1,0 0-1,-1 0-4,-11 11 17,11-12-16,0 0 0,1 0 0,-1 0 0,1 0 0,-1 0 0,0 0 0,1 0 0,-1 0 0,1 0 0,-1 0 0,1 0 0,-1 0 0,1-1 0,-1 1 0,0 0 0,1 0 0,-1-1 0,1 1 0,-1 0 0,1-1 0,-1 1 1,1 0-1,0-1 0,-1 1 0,1 0 0,-1-1 0,1 1 0,0-1 0,-1 1 0,1-1-1,-8-12 10,6 8-12,7 9-17,2 4 16,-7-7 3,1 0-1,-1-1 0,1 1 0,-1 0 1,1 0-1,0 0 0,-1-1 0,1 1 1,0 0-1,0-1 0,-1 1 0,1 0 1,0-1-1,0 1 0,0-1 0,0 1 1,0-1-1,-1 0 0,1 1 0,0-1 1,0 0-1,0 0 0,0 0 0,0 0 1,0 1-1,0-1 0,0-1 0,0 1 1,0 0-1,0 0 0,0 0 0,0 0 1,0-1-1,0 1 0,0 0 0,0-1 1,0 1-1,0-1 0,-1 1 1,2-1-6,0 1 1,0-1-1,0 1 0,0 0 0,0-1 0,0 1 1,0 0-1,0 0 0,0 0 0,0 1 0,-1-1 1,1 0-1,0 1 0,0-1 0,0 1 0,0 0 1,0-1-1,-1 1 0,1 0 0,0 0 0,-1 0 1,1 1-1,-1-1 0,1 0 0,-1 0 0,0 1 1,1-1-1,-1 1 0,1 0 6,-2-2-3,0 1-1,0-1 1,1 0-1,-1 0 1,0 0-1,0 0 1,0 0-1,1 0 1,-1 0-1,0 0 1,0 0-1,1 0 1,-1 0-1,0 1 1,0-2-1,1 1 1,-1 0-1,0 0 1,0 0-1,1 0 1,-1 0-1,0 0 1,0 0-1,1 0 1,-1 0-1,0 0 1,0 0-1,0 0 1,1-1-1,-1 1 1,0 0-1,0 0 1,0 0-1,0 0 1,1-1-1,-1 1 1,0 0-1,0 0 1,0-1-1,0 1 1,0 0-1,0 0 1,1 0-1,-1-1 1,0 1-1,0 0 1,0 0-1,0-1 1,0 1-1,0 0 1,0 0-1,0-1 1,0 1-1,0 0 1,0 0-1,0-1 4,0 1-65,-3 0 62,1 0 1,-1-1 0,0 1 0,0 0 0,0-1 0,1 0 0,-1 0 0,0 1-1,1-2 1,-3 0 2,8 5 9,-7-6 25,4 3-34,0 0 1,0 0-1,0 0 0,0 0 1,0 0-1,1 0 0,-1 0 1,0 0-1,0 0 0,0 0 0,0 0 1,0 0-1,0 1 0,0-1 1,-1 0-1,1 0 0,0 0 1,0 0-1,0 0 0,0 0 1,0 0-1,0 0 0,0 0 1,0 0-1,0 0 0,0 0 1,0 0-1,0 1 0,0-1 1,0 0-1,0 0 0,0 0 1,0 0-1,0 0 0,0 0 1,0 0-1,-1 0 0,1 0 0,0 0 1,0 0-1,0 0 0,0 0 1,0 0-1,0 0 0,0 0 1,0 0-1,0 0 0,0 0 1,0 0-1,0 0 0,-1 0 1,1 0-1,0 0 0,0 0 1,0 0-1,0 0 0,0 0 1,0 0-1,0 0 0,0 0 1,0 0-1,0 0 0,0 0 0,-10-3 3,-6-4-2,3-3 22,10 8 11,1 0 0,0 0 0,0 0 0,-1 1 0,1-1 0,-1 1-1,1-1 1,-1 1 0,0 0 0,1 0 0,-1 0 0,0 0 0,0 1 0,0-1-1,0 1 1,0 0 0,0 0 0,0 0 0,0 0-34,-29 1 64,32-1-64,0 0 0,0 0-1,0-1 1,0 1 0,0 0 0,0 0-1,0 0 1,0 0 0,0 0 0,0 0 0,0-1-1,0 1 1,0 0 0,0 0 0,0 0 0,0 0-1,0 0 1,0 0 0,0-1 0,0 1-1,0 0 1,0 0 0,0 0 0,0 0 0,0 0-1,0 0 1,1 0 0,-1-1 0,0 1-1,0 0 1,0 0 0,0 0 0,0 0 0,0 0-1,0 0 1,0 0 0,1 0 0,-1 0 0,0 0-1,0 0 1,0-1 0,0 1 0,0 0-1,0 0 1,1 0 0,-1 0 0,0 0 0,0 0-1,0 0 1,0 0 0,0 0 0,0 0 0,1 0-1,-1 0 1,0 1 0,0-1 0,0 0-1,0 0 1,0 0 0,0 0 0,1 0 0,0 0 3,1 0 0,0-1 0,-1 1 1,1 0-1,-1-1 0,1 1 0,-1-1 1,1 0-1,-1 1 0,1-1 0,-1 0 1,1 0-1,-1 0 0,1-1-3,-1 1 1,1 0-1,-1 0 1,0 0 0,1 0 0,-1 0-1,1 0 1,-1 1 0,1-1-1,0 0 1,-1 1 0,1-1 0,0 1-1,-1 0 1,1 0 0,0-1-1,-1 1 1,1 0 0,0 0 0,-1 0-1,1 1 1,0-1 0,0 0 0,-1 1-1,1-1 1,-1 1 0,2 0-1,-1-1 0,0 1 0,-1-1 0,1 0-1,0 0 1,-1 0 0,1 0 0,0 0 0,-1 0 0,1 0 0,-1-1 0,2 1 0,10-2 3,-12 2-2,-1 0-1,1 0 1,-1 0-1,1 0 0,-1 0 1,1 0-1,-1 0 1,1 0-1,-1 0 0,1 0 1,-1 0-1,1-1 1,-1 1-1,0 0 1,1 0-1,-1-1 0,1 1 1,-1 0-1,0-1 1,1 1-1,-1 0 0,11-5 5,-10 5-6,-1 0 0,0 0 0,1 0 0,-1 0 0,0 1 0,1-1 0,-1 0 0,0 0 1,1 0-1,-1 0 0,0 1 0,0-1 0,1 0 0,-1 0 0,0 1 0,0-1 0,1 0 0,-1 1 0,0-1 1,0 0-1,0 0 0,1 1 0,-1-1 0,0 0 0,0 1 0,0-1 0,0 0 0,0 1 0,0-1 0,0 1 1,0-1-1,0 0 0,0 1 0,0-1 0,0 0 0,0 1 0,0-1 0,0 0 0,0 1 0,0-1 1,-1 0-1,1 1 0,0-1 0,0 0 0,0 1 0,0-1 0,-1 0 0,1 0 0,0 1 0,0-1 0,-1 0 1,1 0-1,0 1 1,-1-1 1,1 1 0,-1-1 0,0 1-1,1-1 1,-1 0 0,0 1 0,0-1 0,1 0 0,-1 1 0,0-1 0,0 0 0,1 0 0,-1 0 0,0 1 0,0-1 0,1 0 0,-1 0 0,0 0 0,0-1 0,0 1 0,1 0 0,-2 0-1,-15 2 13,16-1-4,0-1 0,0 1 1,0-1-1,0 1 0,0-1 0,0 0 0,0 1 0,-1-1 0,1 0 0,0 0 0,0 0 0,0 0 0,-1 0 0,1 0 0,0 0 1,0 0-1,0 0 0,0-1 0,0 1 0,-1 0 0,1-1 0,0 1 0,0-1 0,-1 0-9,-17-3 225,18 4-217,0 0 0,0 0 0,0-1 0,0 1 0,0 0 0,0 0 0,0-1 0,0 1 0,0-1 1,0 1-1,0-1 0,0 1 0,0-1 0,0 0 0,0 1 0,1-1 0,-1 0 0,0 0 0,0 1 0,1-1 0,-1 0 0,1 0 0,-1 0 0,1 0 0,-1 0 0,1 0-8,-1 0 1,1 1 0,-1 0 0,1-1 0,0 1 1,-1-1-1,1 1 0,0-1 0,-1 1 0,1-1 0,0 1 0,0-1 0,0 0 0,-1 1 1,1-1-1,0 1 0,0-1 0,0 1 0,0-1 0,0 0 0,0 1 0,0-1 0,0 1 1,0-1-1,1 1 0,-1-1 0,0 0 0,0 1 0,0-1 0,1 1 0,-1-1 0,0 1 1,1-1-1,-1 1-1,0 0-2,0 0 2,0 0 1,0 1-1,0-1 0,0 0 1,0 0-1,1 1 0,-1-1 1,0 0-1,0 1 1,0-1-1,0 0 0,0 0 1,1 1-1,-1-1 0,0 0 1,0 0-1,0 0 1,1 1-1,-1-1 0,0 0 1,0 0-1,1 0 0,-1 0 1,0 1-1,1-1 0,-1 0 1,0 0-1,0 0 1,1 0-1,-1 0 0,0 0 1,1 0-1,-1 0 0,0 0 1,0 0-1,1 0 1,-1 0-1,0 0 0,1 0 1,-1 0-1,0 0 0,0 0 1,1-1-1,-1 1 1,0 0-1,1 0 0,-1 0 1,0 0-1,4-2-1,-1 1 1,1-1 0,0 1 0,0 1-1,0-1 1,-1 0 0,1 1-1,0 0 1,0 0 0,1 0 0,7-1-3,23-9-7,-19 6 23,-9 3-16,-4 14 10,-3-12-7,0-1 1,0 0-1,0 1 1,-1-1-1,1 0 1,0 1-1,0-1 1,0 0-1,0 1 0,0-1 1,-1 0-1,1 0 1,0 1-1,0-1 1,0 0-1,-1 0 1,1 1-1,0-1 1,0 0-1,-1 0 0,1 1 1,0-1-1,-1 0 1,1 0-1,0 0 1,-1 0-1,1 0 1,0 0-1,-1 1 1,1-1-1,0 0 0,-1 0 1,1 0-1,0 0 1,-1 0-1,1 0 1,0 0-1,-1 0 1,1 0-1,0-1 1,-1 1-1,1 0 0,0 0 1,-1 0-1,1 0 1,0 0-1,0-1 1,-1 1-1,1 0 1,0 0-1,-1 0 1,1-1-1,0 1 0,0 0 1,0 0-1,-1-1 0,-5-2 3,0 0 1,0 0-1,-1 0 0,1 1 0,-1 0 0,1 0 0,-1 1 0,0 0 0,0 0 0,0 1 1,0 0-1,0 0-3,-18 0 14,17 0-12,1 0 1,-1 1-1,1 0 1,0 0-1,-5 1-2,-9 6 16,20-9-16,1 1 0,0 0 0,0 0 0,0 0 0,0 0-1,0 0 1,0 0 0,-1 0 0,1-1 0,0 1 0,0 0 0,0 0-1,0 0 1,0 0 0,0-1 0,0 1 0,0 0 0,0 0 0,0 0-1,0 0 1,0-1 0,0 1 0,0 0 0,0 0 0,0 0 0,0 0-1,0-1 1,0 1 0,0 0 0,0 0 0,0 0 0,0 0-1,0-1 1,0 1 0,0 0 0,0 0 0,0 0 0,0 0 0,1 0-1,-1-1 1,0 1 0,0 0 0,0 0 0,0 0 0,0 0 0,0 0-1,1 0 1,-1 0 0,0-1 0,0 1 0,0 0 0,0 0 0,1 0-1,-1 0 1,33 2 11,-27 0-10,1-1 0,-1 0 0,0 0 0,0 0 1,0-1-1,1 0 0,-1 0 0,0-1 0,0 0 0,1 0 0,-1 0 0,4-2-1,-9 3 0,-1-1 1,0 1-1,1 0 0,-1 0 0,0 0 0,0 0 0,1 0 0,-1 0 0,0-1 0,1 1 0,-1 0 0,0 0 0,1 0 0,-1 0 1,0 0-1,1 0 0,-1 0 0,0 0 0,0 0 0,1 1 0,-1-1 0,0 0 0,1 0 0,-1 0 0,0 0 0,0 0 1,1 0-1,-1 1 0,0-1 0,1 0 0,-1 0 0,0 0 0,0 1 0,1-1 0,7 6 0,0-8-1,-8 2 2,-1 0-1,1 0 0,0 1 0,0-1 0,0 0 1,0 0-1,0 0 0,0 0 0,0 1 1,0-1-1,0 0 0,0 0 0,0 0 0,0 0 1,0 1-1,0-1 0,0 0 0,0 0 0,0 0 1,0 0-1,0 1 0,0-1 0,0 0 0,0 0 1,0 0-1,0 0 0,0 0 0,0 1 0,0-1 1,0 0-1,1 0 0,-1 0 0,0 0 1,0 0-1,0 1 0,0-1 0,0 0 0,0 0 1,1 0-1,-1 0 0,0 0 0,0 0 0,0 0 1,0 0-1,0 0 0,1 0 0,-1 0 0,0 0 1,0 0-1,0 1 0,1-1 0,-1 0 0,0 0 1,0-1-1,0 1 0,0 0 0,1 0 0,-1 0 1,0 0-1,0 0 0,0 0 0,0 0 1,0 0-1,1 0 0,-1 0 0,0 0 0,0 0 0,-2 6 11,2-7-3,-52-4 197,44 3-197,1 0-1,-1 1 0,0 1 0,0-1 1,0 1-1,0 1 0,0 0-7,6-2 2,0 1-1,0 0 0,1 0 1,-1-1-1,0 1 1,0-1-1,0 0 0,1 1 1,-1-1-1,0 0 0,1 0 1,-1 0-1,1 0 1,-1-1-1,1 1 0,-1 0-1,-10-8 10,2-2 86,12 12-94,1 0-1,-1-1 1,1 1 0,-1 0-1,1-1 1,-1 1-1,1-1 1,-1 0-1,1 0 1,-1 0 0,3 0-2,40-2-2,-25-1 6,-1 0-1,10-4-3,-14 3 6,-1 1 1,1 0-1,0 1 0,8 0-6,10 9 9,-9-1-2,-31-5-9,-15-2 2,19 1 2,1 0 0,0 0 0,-1 0 0,1 1 0,0-1 0,-1 1 0,1-1 0,0 1 0,0 0 0,-1 0 0,1 0 0,0 0-2,-3-3 1,1 1 1,-1-1 0,0 1-1,0 0 1,0 0 0,1 0-1,-1 1 1,-2 0-2,-1-1 14,0 0 1,1 0-1,-1-1 1,1 0-1,-1 0 0,-5-3-14,-24-6 45,-12 16-35,48-6-41,0 1 0,0 0-1,0-1 1,0 1 0,0 0-1,0 0 1,0 0 0,0 0 0,0 0-1,-1 0 1,1 0 0,0 0-1,0 0 1,0 0 0,0 1-1,0-1 1,0 0 0,0 1-1,0-1 1,0 1 31,1 0-70,0 1 0,0-1-1,1 0 1,-1 0 0,1 0 0,-1 0-1,1 0 1,-1 1 0,1-1 0,0 0-1,-1 0 1,1 0 0,0-1 0,0 1-1,0 0 1,0 0 0,0 0 0,0 0-1,0-1 71,8 8-1304</inkml:trace>
  <inkml:trace contextRef="#ctx0" brushRef="#br0" timeOffset="6756.336">317 491 832,'-1'6'261,"-1"0"0,1 1 0,0 0 0,1-1 0,0 1 0,0 0 0,0-1 0,1 1 0,0-1-261,0 35 2,-7 46 3,6-85-1,0 0-1,0 0 0,1 0 1,-1 0-1,1 0 0,0 0 1,-1 0-1,1 0 1,0 0-1,0 0 0,1 1-3,-2-6 76,1 1-1,-1-1 0,0 1 0,0 0 1,0-1-1,0 1 0,0-1 0,-1 1 1,1 0-1,-1-1 0,0 1 0,1 0 1,-2-1-76,0-5 131,2 1-67,-1 0-1,1 0 0,0 0 1,1 0-1,-1-1 1,1 1-1,1 0 0,-1 1 1,1-1-1,1 0 0,-1 0-63,3-10 85,-4 12-73,0 0 0,0 0 1,-1-1-1,0 1 0,0 0 0,0-1 0,-1 1 1,1 0-1,-2-4-12,1 5 2,0-1 1,0 1 0,0 0-1,1 0 1,0 0 0,0-1-1,0 1 1,0 0 0,1 0-1,0 0 1,0 0-1,0-1 1,0 1 0,1 0-3,0-4 1,-3-2 16,3 11 33,-8 7-17,4-6-29,-1 1 0,0 0 0,1 0 0,-1 0 0,1 0 0,0 0 0,0 0 0,0 1 0,0-1 0,0 1 0,1-1 0,0 1 0,0 0 0,0 0 0,0-1 0,1 1 0,-1 2-4,-9 31 7,4-16-4,6-18-3,0-1 0,-1 1 0,1 0 0,-1-1 0,1 1 1,-1-1-1,0 1 0,0-1 0,0 0 0,0 1 0,-1-1 0,1 0 1,-1 0-1,1 0 0,-1 0 0,0 0 0,-1 1 0,-3-1 15,6 0-14,-43-20 45,41 18-45,-1 1 0,1-1 1,-1 1-1,1 0 0,0 0 1,0 0-1,-1 0 0,1 0 1,0 0-1,-2 2-1,4-3-1,-7 8-27,17 4-2,-9-11 28,0 0 1,0 0-1,0 0 0,1-1 0,-1 1 1,0 0-1,1 0 0,-1-1 0,0 1 1,1-1-1,-1 1 0,1-1 0,-1 0 0,1 0 1,-1 0-1,1 1 0,-1-1 0,1-1 1,0 1 1,2-1-4,-1 0-1,1 0 1,-1-1 0,0 1 0,1-1 0,-1 0-1,1 0 5,2-2 10,0 0-5,-1 2-3,0 0 0,-1-1 0,1 0 0,-1 0 0,1 0 0,-1-1 0,0 1 0,0-1 0,-1 0 0,1 0 0,-1 0 0,0-1 0,0 1 0,0-1-1,1-2-1,14-23 8,-10 20-2,-10 18-3,0-5-3,-1 1 0,1-1 0,0 0 0,-1 0 0,0 1 0,0-2 0,0 1 0,0 0 0,-3 1-1,-11 11 1,16-14 1,1-1 0,-1 1 0,1 0-1,0-1 1,-1 1 0,1-1-1,0 1 1,-1 0 0,1 0-1,0-1 1,0 1 0,-1 0 0,1 0-1,0-1 1,0 1 0,0 0-1,0 0 1,0 0-1,0-1 1,0 1-1,0 0 1,0-1-1,0 1 1,0 0 0,0-1-1,0 1 1,0-1-1,0 1 1,0 0-1,-1-1 1,1 1 0,0-1-1,0 1 1,-1 0-1,1-1 1,0 1 0,-1-1-1,1 1 1,-1-1-1,1 0 1,-1 1 0,1-1-1,-1 1 1,1-1-1,-1 0 1,1 1 0,-1-1-1,1 0 1,-1 0-1,0 1 1,1-1 0,-1 0-1,-36 8 11,31-8-5,0 1 1,0 0-1,0 0 1,0 1 0,0 0-1,-3 1-6,3-2 4,1 0 0,-1 0-1,0 0 1,-1-1 0,1 0-1,0 0 1,0-1 0,-2 0-4,7 1 1,1 0 0,-1 0 0,1 0 0,-1 0 0,1-1 0,-1 1 0,1 0 0,-1 0 0,1 0 0,-1-1 0,1 1 0,-1 0 0,1-1 0,0 1 0,-1 0 0,1-1 0,-1 1 0,1 0 0,0-1 0,0 1 0,-1-1 0,1 1 0,0-1 0,0 1 0,-1 0 0,1-1 0,0 1 0,0-1 0,0 1 0,0-1 0,0 1 0,0-1 0,0 1 0,0-1 1,0 0-1,0 1 0,0-1 0,0 1 0,0-1 0,0 1 0,0-1 0,0 1 0,1 0 0,-1-1 0,0 1 0,0-1 0,1 1 0,-1-1 0,0 1 0,0-1 0,1 1 0,-1 0 0,1-1 0,-1 1 0,0 0 0,1-1-1,21-21 9,-14 16-5,0 1-1,0 0 0,1 0 1,4-2-4,-9 6 1,0-1 0,0 1 0,0-1 0,0 1 1,0 0-1,0 1 0,0-1 0,0 1 1,1-1-1,-1 1 0,2 1-1,-6-1 5,1 0-1,-1 0 1,0 0-1,1 1 1,-1-1 0,0 0-1,1 0 1,-1 0 0,0 0-1,1 0 1,-1 0 0,0 0-1,1 0 1,-1 0-1,0 0 1,1 0 0,-1 0-1,0 0 1,1 0 0,-1 0-1,0-1 1,1 1-1,-1 0 1,0 0 0,1 0-1,-1 0 1,0-1 0,0 1-1,1 0 1,-1 0 0,0 0-1,0-1 1,1 1-1,-1 0 1,0-1-5,-6-10 203,-17-10 232,22 20-424,0 0 0,-1-1 0,1 1 0,0 0 0,0 0 0,0-1-1,0 1 1,1-1 0,-1 1 0,0-1 0,0 0-11,1 2 0,1 0 0,-1 1 0,0-1 0,0 0 0,0 0 0,0 0 0,0 0 0,1 0 0,-1 0 0,0 0-1,0 0 1,0 0 0,1 0 0,-1 0 0,0 0 0,0 0 0,0 0 0,0 0 0,1 0 0,-1 0 0,0 0 0,0 0 0,0 0 0,1 0 0,-1 0 0,0 0 0,0 0 0,0 0 0,0 0 0,1 0 0,-1 0 0,0-1 0,0 1 0,0 0 0,0 0 0,0 0 0,0 0 0,1 0 0,-1-1 0,0 1 0,0 0-1,0 0 1,0 0 0,0 0 0,0-1 0,0 1 0,0 0 0,0 0 0,0 0 0,0 0 0,0-1 0,0 1 0,0 0 0,0 0 0,0 0 0,0-1 0,0 1 0,0 0 0,0 0 0,0 0 0,0 0 0,0-1 0,0 1 0,0 0 0,0 0 0,0 0 0,5 5-3,0 1 1,0 0 0,0 0-1,-1 0 1,0 1 0,0 0-1,-1 0 1,2 4 2,-5-11 0,0 0 1,0 1-1,0-1 1,0 1-1,0-1 0,0 0 1,1 1-1,-1-1 1,0 0-1,0 1 0,0-1 1,1 0-1,-1 1 1,0-1-1,0 0 0,1 1 1,-1-1-1,0 0 1,1 0-1,-1 1 1,0-1-1,1 0 0,-1 0 1,0 0-1,1 1 1,-1-1-1,1 0 0,-1 0 1,0 0-1,1 0 1,-1 0-1,1 0 0,-1 0 1,0 0-1,1 0 1,-1 0-1,1 0 0,-1 0 1,0 0-1,1 0 0,0-1 1,1 0-1,-1 0 1,1 0 0,-1 0-1,1 0 1,-1 0-1,0 0 1,0 0-1,0-1 1,0 1 0,1-1-1,0-1 1,0 0 0,0 0 0,0 0 0,0 0 0,0 0 0,-1-1 0,0 1 0,1 0 0,-1-1 1,-1 1-1,2-4-1,-3 3 33,-1-1 1,1 0-1,-1 0 0,1 0 1,-2 1-1,1-1 1,-1-1-34,-10-25 275,12 30-274,1-1 0,0 0 0,-1 1 0,1-1 0,0 0 0,0 0 0,0 1 0,0-1 0,1 0 0,-1 1 0,0-1 0,1 0 0,-1 1-1,1-1 1,0 0 0,-1 1 0,1-1-1,7-20 5,-3 4 3,-5 18-8,0 0 0,0-1 0,0 1 0,0 0 0,0 0 0,0 0 0,0-1 0,0 1 0,0 0 0,1 0 0,-1 0 1,0 0-1,0-1 0,0 1 0,0 0 0,0 0 0,0 0 0,0 0 0,0 0 0,1-1 0,-1 1 0,0 0 0,0 0 0,0 0 0,0 0 1,0 0-1,1 0 0,-1 0 0,0-1 0,0 1 0,0 0 0,0 0 0,1 0 0,-1 0 0,0 0 0,0 0 0,0 0 0,1 0 0,-1 0 1,0 0-1,0 0 0,0 0 0,0 0 0,1 0 0,-1 0 0,0 0 0,0 0 0,0 0 0,0 1 0,1-1 0,-2-1 0,1 1-1,0 0 1,0 0 0,0-1 0,0 1 0,0 0-1,0 0 1,0 0 0,0 0 0,0 0-1,0-1 1,0 1 0,0 0 0,0 0 0,0 0-1,-1 0 1,1 0 0,0 0 0,0-1-1,0 1 1,0 0 0,0 0 0,0 0 0,0 0-1,0 0 1,-1 0 0,1 0 0,0 0-1,0 0 1,0 0 0,0-1 0,0 1 0,0 0-1,-1 0 1,1 0 0,0 0 0,0 0-1,0 0 1,0 0 0,0 0 0,-1 0 0,1 0-1,0 0 1,0 0 0,0 0 0,0 0-1,0 0 1,0 1 0,-1-1 0,1 0 0,0 0-1,0 0 1,0 0 0,0 0 0,0 0-1,0 0 1,-1 0 0,1 0 0,0 0-1,0 1 1,0-1 0,0 0 0,0 0 0,0 0-1,0 0 1,0 0 0,0 0 0,0 1-1,0-1 1,0 0 0,0 5-5,1 0-1,1 1 0,-1-1 1,1 0-1,0 0 0,0 0 1,0 0-1,3 4 6,-4-8-1,-1 0 0,0 0-1,1 1 1,-1-1 0,0 0 0,0 0 0,0 1 0,0-1-1,0 0 1,0 0 0,0 1 0,0-1 0,0 0 0,-1 0 0,1 1-1,0-1 1,-1 0 0,1 0 0,-1 0 0,0 1 0,1-1-1,-1 0 2,-4 13-9,5-14 9,0 1 0,0-1 0,1 0 0,-1 1 0,0-1 0,0 0 0,0 0 0,1 1 0,-1-1 0,0 0 0,1 0 0,-1 1 0,0-1 0,0 0 0,1 0 0,-1 0 0,0 0 0,1 1 0,-1-1 0,0 0 0,1 0 0,-1 0 0,1 0 0,-1 0 0,1 0 0,-1 0 0,0 0 0,1 0 0,-1 0 0,1 0 0,-1 0 0,0 0 0,1 0 0,-1 0 0,1 0 0,-1 1 0,0-1 0,1 0 0,-1 0 0,1 0 0,-1 1 0,0-1 0,1 0 0,-1 0 0,0 1 0,0-1 0,1 0 0,-1 1 0,0-1 0,0 0 0,1 1 0,-1-1 0,0 0 0,0 1 0,0-1 0,1 0 0,-1 1 0,0-1 0,0 1 0,0-1 0,0 0 0,0 1 0,0-1 0,0 1 0,0-1 0,0 1 0,0-1 0,0 1 0,0 0-1,0-1 1,0 1 0,0-1 0,0 1 0,0 0-1,0-1 1,1 1 0,-1-1 0,0 1 0,0 0-1,1-1 1,-1 1 0,0-1 0,0 1 0,1-1 0,-1 1-1,1-1 1,-1 1 0,1-1 0,-1 0 0,1 1-1,-1-1 1,1 0 0,-1 1 0,1-1 0,-1 0-1,1 1 1,-1-1 0,1 0 0,0 0 0,19 6-8,-18-6 9,0-1 0,0 0 0,-1 0 0,1 0 1,-1-1-1,1 1 0,-1-1 0,0 1 0,1-1 0,-1 0 1,0 1-1,0-1 0,0 0 0,0 0 0,-1 1 0,1-1 1,0 0-1,-1 0 0,1 0 0,-1 0 0,0 0 0,1 0 1,-1 0-1,0 0 0,0 0 0,-1 0 0,1-2-1,-1-6 5,0-1-1,-1 1 0,0 0 1,-2-7-5,0-6 17,4 20-16,0 0 0,0 0 1,-1-1-1,1 1 0,-1 0 0,0 0 1,0 0-1,0 0 0,0 0 0,-1-1-1,-1-14-13,4 14 0,1 11 7,6 22 1,-6-22 3,0 0-1,0 0 1,-1 1 0,0-1 0,1 6 2,-1 7 0,-1-15 0,0 0 0,0 0 0,0 0 0,0 0 0,-1 0 0,1 0 0,-2 0 0,0 5 0,1 1 0,0-1 0,0 1 0,1-1 0,0 4 0,1-7 0,-1 0 0,0 0 0,0 0 0,-1 0 0,0 0 0,0 0 0,-1 0 0,0 0 0,0-1 0,0 1 0,-3 4 0,3-6-137,0 0 0,0 0-1,1 0 1,-1 0 0,1 0-1,0 0 1,1 0 0,0 0-1,-1 1 1,1-1 0,1 0-1,-1 0 1,1 0 0,0 0-1,0 0 1,1 0 0,-1 0-1,1 0 1,2 4 137,0 1-1505</inkml:trace>
  <inkml:trace contextRef="#ctx0" brushRef="#br1" timeOffset="21808.246">133 413 608,'0'0'72,"0"0"1,1 1-1,-1-1 0,0 0 0,0 0 1,1 0-1,-1 0 0,0 0 0,0 0 0,1 0 1,-1 0-1,0 0 0,1 1 0,-1-1 1,0 0-1,0 0 0,1-1 0,-1 1 0,0 0 1,1 0-1,-1 0 0,0 0 0,0 0 1,1 0-1,-1 0 0,0 0 0,0 0 0,1-1 1,-1 1-1,0 0 0,0 0 0,0 0 1,1-1-73,2-3 1126,-14-3-727,10 6-395,-1 1 0,1-1 0,-1 1 0,1-1 0,-1 1 0,1 0 0,-1-1 1,0 1-1,1 0 0,-1 0 0,1 0 0,-1 1 0,0-1 0,1 0 0,-1 1 0,1-1 0,-1 0 1,-1 2-5,-20 16 81,8-4-63,9-9-147,11-6-110,5-3 114,-8 3 133,0 0 0,0 0 0,0 0 1,-1 0-1,1 0 0,0 0 0,0 0 1,-1-1-1,1 1 0,-1-1 1,1 1-1,-1-1 0,0 1 0,0-1 1,1 0-1,-1 0 0,0 0 0,0 0 1,-1 0-1,2-1-8,-29-19 584,25 21-574,0 0-1,1 1 1,-1-1-1,1 0 1,0 0 0,-1 0-1,1 0 1,0 0-1,-1 0 1,1 0-1,0 0 1,0-1-1,0 1 1,0 0-1,0-1 1,0 1 0,0-2-10,-4-4 26,1 7-25,7 6 10,-3-6-10,0 1-1,0-1 1,0 0 0,0 0-1,0 0 1,0 0-1,0 0 1,0 0 0,0 0-1,0 0 1,0 0 0,0 1-1,0-1 1,0 0 0,0 0-1,0 0 1,1 0 0,-1 0-1,0 0 1,0 0 0,0 0-1,0 0 1,0 0-1,0 0 1,0 0 0,0 0-1,0 0 1,1 0 0,-1 0-1,0 0 1,0 0 0,0 0-1,0 0 1,0 0 0,0 0-1,0 0 1,0 0 0,0 0-1,1 0 1,-1 0 0,0 0-1,0 0 1,0 0-1,0 0 1,0 0 0,0 0-1,0 0 1,0 0 0,0 0-1,1 0 1,-1 0 0,0 0-1,0 0 1,0 0 0,0-1-1,0 1 1,0 0 0,0 0-1,0 0 1,0 0-1,0 0 1,0 0 0,0 0-1,0 0 1,0-1-1,-11 21 77,12-20-65,-1 0-1,1 0 0,-1 0 0,1 0 0,-1 0 0,0 0 1,1 0-1,-1 0 0,1 0 0,-1 0 0,1-1 0,-1 1 1,1 0-1,-1 0 0,0 0 0,1-1 0,-1 1 0,0 0 1,1-1-1,-1 1 0,0 0 0,1-1 0,-1 1 0,0 0 1,0-1-1,1 1 0,-1-1 0,0 1 0,0-1 0,0 1 1,1 0-1,-1-1 0,0 1 0,0-1 0,0 1 0,0-1 1,0 1-1,0-1 0,0 1 0,0-1 0,0 1 0,0-1 1,0 1-12,-9-1 308,3 0-262,0 1 0,1 0 0,-1 0 1,0 0-1,-4 1-46,6 3 6,4-4-6,-1 0-1,1 0 1,0 0 0,0 1 0,0-1 0,0 0 0,0 0 0,0 0 0,0 0 0,0 1 0,-1-1 0,1 0 0,0 0 0,0 0 0,0 1-1,0-1 1,0 0 0,0 0 0,0 0 0,0 1 0,0-1 0,0 0 0,0 0 0,0 0 0,1 1 0,-1-1 0,0 0 0,0 0 0,0 0-1,0 1 1,0-1 0,0 0 0,0 0 0,0 0 0,1 0 0,-1 1 0,0-1 0,0 0 0,0 0 0,0 0 0,1 0 0,-1 0-1,0 0 1,0 0 0,0 1 0,1-1 0,-1 0 0,1 0-5,1 1-1,-1-1 1,1 0-1,-1 1 1,1-1-1,-1 0 1,1 0-1,0 0 0,-1 0 1,1 0-1,-1 0 1,1 0-1,-1-1 1,1 1-1,-1-1 1,1 1-1,-1-1 1,1 1-1,-1-1 6,28-16 57,-23 13 50,-6 3-103,1 1 0,-1 0 0,0 0 0,0-1 0,1 1 0,-1 0 0,0 0 0,0-1 0,0 1 0,0 0 0,0-1 0,1 1 0,-1 0 0,0 0 0,0-1 0,0 1 0,0 0 0,0-1 0,0 1 0,0 0-1,0-1 1,0 1 0,0 0 0,0-1 0,0 1 0,0 0 0,0-1 0,-1 1 0,1 0 0,0-1 0,0 1 0,0 0 0,0 0 0,0-1 0,-1 1 0,1 0 0,0 0 0,0-1 0,-1 1 0,1 0 0,0 0 0,0 0 0,-1-1 0,1 1-4,-12-10 246,13 11-158,2 1-82,40 14 15,-43-22 0,1-3-27,-1 9 6,0 0-1,-1 0 1,1-1 0,0 1 0,0 0 0,0 0-1,0 0 1,0 0 0,0 0 0,0 0-1,0 0 1,0 0 0,0 0 0,0 0 0,0 0-1,0-1 1,0 1 0,1 0 0,-1 0 0,0 0-1,0 0 1,0 0 0,0 0 0,0 0-1,0 0 1,0 0 0,0 0 0,0 0 0,0 0-1,0 0 1,0-1 0,0 1 0,0 0 0,0 0-1,0 0 1,0 0 0,1 0 0,-1 0 0,0 0-1,0 0 1,0 0 0,0 0 0,0 0-1,0 0 1,0 0 0,0 0 0,0 0 0,0 0-1,0 0 1,1 0 0,-1 0 0,0 0 0,0 0-1,0 0 1,0 0 0,0 0 0,0 0-1,0 0 1,0 0 0,0 0 0,0 1 0,0-1-1,0 0 1,0 0 0,1 0 0,-1 0 0,0 0-1,0 0 1,0 0 0,-5 0 91,-5-5-54,10 5-35,-1-1 0,1 1 0,-1-1 0,1 1 0,-1-1 0,1 1 0,-1-1 0,0 1 0,1 0 0,-1-1 0,0 1-1,1 0 1,-1-1 0,0 1 0,1 0 0,-1 0 0,0 0 0,0 0 0,1 0 0,-1-1 0,0 2 0,0-1 0,1 0 0,-1 0 0,0 0 0,0 0 0,1 0 0,-1 0-1,0 1 1,1-1 0,-1 0 0,0 1 0,1-1-2,-1 0 8,1-1-1,0 1 0,0 0 1,0 0-1,0-1 0,0 1 1,0 0-1,0-1 0,0 1 1,0 0-1,0-1 0,0 1 1,0 0-1,0-1 1,0 1-1,0 0 0,0-1 1,1 1-1,-1 0 0,0-1 1,0 1-1,0 0 0,0 0 1,1-1-1,-1 1 0,0 0 1,0 0-1,0-1 1,1 1-1,-1 0 0,0 0 1,1 0-1,-1 0 0,0-1 1,0 1-1,1 0 0,-1 0-7,-1 0 16,1 1 0,-1-1 0,0 1-1,0-1 1,0 0 0,0 0 0,0 1-1,1-1 1,-1 0 0,0 0 0,0 0-1,0 0 1,0 0 0,0 0 0,0 0-1,0 0 1,0 0 0,0-1 0,1 1-1,-1 0 1,-1-1-16,2 5-4,-1-4 3,1 0 1,0 0 0,0 0 0,-1 0-1,1 0 1,0 0 0,0 0 0,0 0 0,-1 0-1,1 0 1,0 0 0,0 0 0,0 0-1,-1-1 1,1 1 0,0 0 0,0 0 0,0 0-1,0 0 1,-1 0 0,1-1 0,0 1 0,0 0-1,0 0 1,0 0 0,0 0 0,0-1-1,-1 1 1,1 0 0,0 0 0,0 0 0,0-1-1,0 1 1,0 0 0,0 0 0,0 0-1,0-1 1,0 1 0,0 0 0,0 0 0,-1-1-13,4 6 12,-3-5 1,0 1-1,0-1 1,1 1-1,-1-1 1,0 1 0,1-1-1,-1 0 1,0 1 0,1-1-1,-1 0 1,1 1-1,-1-1 1,0 0 0,1 1-1,-1-1 1,1 0-1,-1 0 1,1 0 0,-1 1-1,1-1 1,-1 0-1,1 0 1,-1 0 0,1 0-1,-1 0 1,1 0 0,-1 0-1,1 0 1,-1 0-1,1 0 1,-1 0 0,1 0-1,0-1 1,0 1-2,0 0-1,1-1 1,-1 1 0,1 0-1,-1 0 1,1 0-1,-1 0 1,0 0-1,1 0 1,-1 1 0,1-1-1,-1 0 1,0 1-1,1-1 1,-1 1 2,17 1-28,-14-9 61,-4 7-32,0 0 0,0 0 0,0 0 0,0 0 0,0 0 0,0-1 0,0 1 0,1 0 0,-1 0 0,0 0 0,0 0 0,0 0 0,0 0 0,0 0 0,0-1-1,0 1 1,0 0 0,0 0 0,0 0 0,-1 0 0,1 0 0,0 0 0,0 0 0,0-1 0,0 1 0,0 0 0,0 0 0,0 0 0,0 0 0,0 0 0,0 0 0,0 0 0,0 0 0,0 0 0,-1-1 0,1 1 0,0 0-1,0 0 1,0 0 0,0 0 0,0 0 0,0 0 0,0 0 0,0 0 0,-1 0 0,1 0 0,0 0 0,0 0 0,0 0 0,0 0 0,0 0 0,0 0 0,0 0 0,-1 0 0,1 0 0,0 0 0,0 0 0,0 0-1,0 0 1,0 0 0,0 0 0,0 0 0,-1 0 0,1 0 0,0 1 0,0-1-1,-6-6 71,6 6-70,0-1 0,0 1 0,0 0 0,0 0 0,0-1-1,0 1 1,0 0 0,-1-1 0,1 1 0,0 0 0,0 0 0,0 0 0,0-1 0,0 1 0,-1 0 0,1 0 0,0 0 0,0-1 0,0 1 0,-1 0 0,1 0 0,0 0 0,0 0-1,-1-1 1,1 1 0,0 0 0,0 0 0,-1 0 0,1 0 0,0 0 0,0 0 0,-1 0 0,1 0 0,0 0 0,-1 0 0,1 0 0,0 0 0,0 0 0,-1 0 0,1 0 0,0 0-1,0 0 0,0 0 0,0 0 0,0 1 0,0-1 0,0 0 0,0 0 0,0 0 0,0 0 0,0 0 0,0 0 0,0 0 0,0 0 0,0 0 0,0 0 0,0 0 0,0 0 0,0 0 0,0 0 0,0 0 0,0 0 0,0 0 0,0 1 0,0-1 0,1 0 0,-1 0 0,0 0 0,0 0 0,0 0 0,0 0 0,0 0 0,0 0 0,0 0 0,0 0 0,0 0 0,0 0 0,0 0 0,0 0 0,0 0 0,0 0 0,1 0 0,-1 0 0,0 0 0,0 0 0,0 0 0,0 0 0,0 0 0,0 0 0,0 0 0,0 0 0,0-1 0,0 1 0,0 0 0,0 0 0,0 0 0,0 0 0,0 0 0,0 0 0,0 0 0,0 0 0,1 0 0,-1 0 0,0 0 0,0 0 0,0 0 0,0 0 0,0 0 0,0 0 0,-1 0 0,1 0 0,0 0 0,0 0 0,0 1 0,0-1 0,0 0 0,0 0 0,0 0 0,0 0 0,0 0 0,0 0 0,0 0 0,0 0 0,-1 0 0,1 0 0,0 0 0,0 0 0,0 1 0,0-1 0,0 0 0,0 0 0,0 0 0,-1 0 0,1 0 0,0 0 0,0 0 0,0 0 0,0 0 0,0 0 0,0 0 0,0 0 0,-1 0 0,1 0 0,0 0 0,0-1 0,0 1 0,0 0 0,0 0 0,0 0 0,0 0 0,0 0 0,-1 0 0,1 0 0,0 0 0,0 0 0,0 0 0,0 0 0,0 0 0,0 0 0,0-1 0,0 1 0,0 0 0,0 0 0,0 0 0,0 0 0,0 0 0,0 0 0,0 0 0,0-1 0,0 1 0,0 0 0,0 0 0,0 0 0,0 0 0,0 0 0,0 0 0,-1 1-2,1-1 2,0 0-1,1 1 1,-1-1 0,0 0 0,0 1-1,0-1 1,0 0 0,0 1 0,0-1 0,0 0-1,0 0 1,-1 1 0,1-1 0,0 0-1,0 1 1,0-1 0,0 0 0,0 0 0,0 1-1,0-1 1,-1 0 0,1 0 0,0 1-1,0-1 1,0 0 0,-1 0 0,1 0-1,0 1 1,0-1 0,-1 0 0,1 0 0,0 0-1,0 0 1,-1 0 0,1 1 0,0-1-1,-1 0 1,1 0 0,0 0 0,0 0 0,-1 0-1,1 0 1,0 0 0,-1 0 0,1 0-1,0 0 1,0 0 0,-1 0 0,1 0-1,0 0 1,-1-1 0,1 1 1,-1 0-1,1 0 1,-1 0-1,1 0 0,-1-1 1,1 1-1,-1 0 1,0 0-1,1 0 1,-1 0-1,1 0 1,-1 0-1,0 0 0,1 0 1,-1 1-1,1-1 1,-1 0-1,1 0 1,-1 0-1,1 1 1,-1-1-1,1 0 0,-1 1 0,1-1 1,-1 0 0,1 0 0,0 1 0,-1-1-1,1 0 1,0 0 0,-1 0 0,1 1-1,0-1 1,-1 0 0,1 0 0,-1 0-1,1 0 1,0 0 0,-1 0 0,1 0-1,0 0 1,-1 0 0,1 0 0,-1 0-1,1 0 1,0 0 0,-1 0 0,1 0-1,-1 0 1,1-1 0,0 1 0,-1 0-1,1 0 1,0 0 0,-1-1 0,1 1-1,0 0 1,-1 0 0,1-1 0,0 1-1,0 0 1,-1 0 0,1-1 0,0 1-1,0 0 1,0-1 0,-1 1-1,1 0 0,0-1 0,0 1 0,0 0 0,0 0 0,-1 0 0,1 0 0,0 0 0,0 0 0,0 0 1,0 0-1,-1 0 0,1 0 0,0 0 0,0 0 0,0 0 0,0 0 0,-1 0 0,1 0 0,0 0 0,0 0 0,0 0 0,0 0 0,-1 0 0,1 0 0,0 0 1,0 0-1,0 0 0,0 0 0,-1 1 0,1-1 0,0 0 0,0 0 0,0 0 0,0 0 0,0 0 0,0 0 0,0 1 0,-1-1 0,1 0 0,0 0 1,0 0-1,0 0 0,0 0 0,0 1 0,0-1 0,0 0 0,0 0 0,0 0 0,0 1 0,0-1 0,0 0 0,0 0 0,-1 2 0,1-6 0,0 1 6,-4-3 6,3 4 72,-5-1 144,-18-4-10,21 3-210,17 6-34,-4-7 23,-10 5 3,1 0 0,-1-1 0,0 1 0,0 0 0,1-1 0,-1 1 0,0 0 0,0-1 0,1 1 0,-1 0 0,0 0 0,1-1 0,-1 1 0,1 0 0,-1 0 0,0 0 0,1 0 0,-1-1 1,1 1-1,-1 0 0,0 0 0,1 0 0,-1 0 0,1 0 0,-1 0 0,0 0 0,1 0 0,-1 0 0,1 0 0,-1 0 0,1 0 0,-1 0 0,0 1 0,1-1 0,-1 0 0,0 0 0,1 0 0,-1 1 0,1-1 0,-1 0 0,0 0 0,1 1 0,-1-1 0,0 0 0,0 1 0,1-1 0,-1 0 0,0 1 0,0-1 0,0 1 1,0-1-1,0 0 0,1 1 0,-1-1 0,0 0 1,0 1-1,0-1 0,1 0 0,-1 1 0,0-1 0,1 0 1,-1 0-1,0 1 0,0-1 0,1 0 0,-1 0 0,1 0 1,-1 0-1,0 1 0,1-1 0,-1 0 0,0 0 0,1 0 1,-1 0-1,1 0 0,-1 0 0,0 0 0,1 0 0,5-9 12,-6 8-12,0 1 1,0-1-1,0 1 1,0-1 0,1 0-1,-1 1 1,0-1-1,0 1 1,1-1-1,-1 1 1,1-1 0,-1 1-1,0-1 1,1 1-1,-1-1 1,1 1-1,-1 0 1,1-1-1,-1 1 1,1 0 0,-1-1-1,1 1 0,5 4 10,-6-4-10,0 0 0,0 1 0,0-1 1,1 0-1,-1 0 0,0 0 0,0 0 0,0 0 0,0 1 1,0-1-1,1 0 0,-1 0 0,0 0 0,0 0 0,0 0 1,0 0-1,1 0 0,-1 1 0,0-1 0,0 0 0,0 0 1,1 0-1,-1 0 0,0 0 0,0 0 0,0 0 0,1 0 1,-1 0-1,0 0 0,0 0 0,0 0 0,0 0 0,1 0 1,-1 0-1,0-1 0,0 1 0,0 0 0,1 0 0,-1 0 1,0 0-1,0 0 0,0 0 0,0 0 0,1-1 0,-1 1 1,0 0-1,0 0 0,0 0 0,0 0 0,0 0 0,0-1 0,0 1 1,0 0-1,1 0 0,3-4-2,-2 5-1,-1 1 3,-1-2 0,0 0 0,0 0 0,0 0 0,1 0 0,-1 1 0,0-1 0,0 0 1,0 0-1,0 0 0,0 0 0,0 0 0,0 0 0,0 0 0,0 1 1,0-1-1,1 0 0,-1 0 0,0 0 0,0 0 0,0 0 0,0 0 0,0 0 1,0 0-1,1 0 0,-1 0 0,0 0 0,0 0 0,0 0 0,0 0 1,0 0-1,1 0 0,-1 0 0,0 0 0,0 0 0,0 0 0,0 0 1,0 0-1,0 0 0,1 0 0,-1 0 0,0 0 0,0 0 0,0 0 0,0 0 1,0-1-1,0 1 0,1 0 0,-1 0 0,0 0 0,0 0 0,0 0 1,0 0-1,0 0 0,0 0 0,0-1 0,0 1 0,0 0 0,0 0 1,0 0-1,1-2 5,-2 6-2,1-3-3,-2-6 8,2 0 2,1 13-3,-2 1 2,1-9-8,0 0-1,0 1 0,-1-1 1,1 0-1,0 0 0,0 0 1,0 0-1,0 0 0,0 0 0,0 0 1,-1 0-1,1 0 0,0 1 1,0-1-1,0 0 0,0 0 1,-1 0-1,1 0 0,0 0 1,0 0-1,0 0 0,0 0 1,0 0-1,-1 0 0,1 0 1,0 0-1,0 0 0,0 0 1,0-1-1,0 1 0,-1 0 0,1 0 1,0 0-1,0 0 0,0 0 1,0 0-1,0 0 0,-1 0 1,1 0-1,0 0 0,0-1 1,0 1-1,0 0 0,0 0 1,0 0-1,0 0 0,0 0 1,0-1-1,0 1 0,-1 0 0,1 1 3,-3 3 4,-1-11-3,-1-2-3,1 10 1,4-1-2,0 1 0,-1-1 0,1 0 0,0 0 0,0 0 0,-1 0 0,1 0 0,0 1 0,0-1 0,-1 0 1,1 0-1,0 0 0,0 0 0,-1 0 0,1 0 0,0 0 0,0 0 0,-1 0 0,1 0 0,0 0 0,-1 0 0,1 0 0,0 0 0,0-1 0,-1 1 0,1 0 1,0 0-1,0 0 0,-1 0 0,1 0 0,0 0 0,0-1 0,-1 1-1,0-1 1,0 0 0,1 1-1,-1-1 1,0 1-1,0-1 1,0 1-1,0 0 1,0-1 0,0 1-1,1 0 1,-1-1-1,0 1 1,0 0-1,0 0 1,0 0 0,0 0-1,0 0 1,0 0-1,0 0 1,0 0-1,0 1 1,0-1-1,0 0 1,0 0 0,0 1-1,0-1 1,1 1-1,-1-1 1,0 1-1,0-1 1,0 1 0,1-1-1,-1 1 1,0 0-1,0-1 1,0 2 0,4-5-202,-1 8-304,5 9-720,2-8-282,2 2-188</inkml:trace>
  <inkml:trace contextRef="#ctx0" brushRef="#br1" timeOffset="31128.45">92 347 1072,'0'0'62,"0"1"-1,0 0 0,-1 0 0,1-1 1,0 1-1,0 0 0,-1-1 0,1 1 0,-1-1 1,1 1-1,0 0 0,-1-1 0,1 1 0,-1-1 1,0 1-1,1-1 0,-1 0 0,1 1 1,-1-1-1,0 1 0,1-1 0,-1 0 0,0 0 1,1 1-1,-1-1 0,0 0 0,1 0 1,-1 0-1,0 0-61,-14 7 143,8-2-38,9-2 21,14-3 208,-2-7-116,8 0 133,-21 6-325,1 1 0,-1-1 0,1 0 0,-1 1 1,0-1-1,1 0 0,-1 0 0,0 0 0,1 0 1,-1 0-1,0 0 0,0 0 0,1-1-26,-1 1 21,-1 0 0,1 0 0,0 0 0,0 0 0,0 1-1,0-1 1,0 0 0,0 1 0,0-1 0,0 1 0,0-1 0,0 1-1,0-1 1,0 1 0,0-1-21,-1 2 6,0-1-1,0 0 1,0 0-1,0 0 0,-1 0 1,1 0-1,0 0 1,0 0-1,0 0 1,0 0-1,0 1 1,0-1-1,-1 0 1,1 0-1,0 0 1,0 0-1,0 0 0,0 1 1,0-1-1,0 0 1,0 0-1,0 0 1,0 0-1,0 0 1,0 1-1,0-1 1,0 0-1,0 0 1,0 0-1,0 0 0,0 1 1,0-1-1,0 0 1,0 0-1,0 0 1,0 0-1,0 1 1,0-1-1,0 0 1,0 0-1,0 0 0,1 0 1,-1 0-1,0 0 1,0 1-1,0-1 1,0 0-1,0 0 1,0 0-1,0 0 1,1 0-1,-1 0 1,0 0-1,0 0 0,0 0 1,0 1-1,1-1 1,-1 0-1,0 0 1,0 0-1,0 0 1,0 0-1,0 0 1,1 0-1,-1 0 1,0 0-1,0 0 0,0 0 1,1 0-6,-10 7 186,0-6-119,9-1-63,-1 0-1,1 0 0,-1 0 1,1 0-1,-1 0 0,1 0 1,0 0-1,-1 0 0,1 0 1,-1 0-1,1 0 0,0 1 0,-1-1 1,1 0-1,-1 0 0,1 0 1,0 1-1,-1-1 0,1 0 1,0 0-1,-1 1 0,1-1 1,0 0-1,-1 1-3,-3 3 14,0 1 1,-1 0-1,1 0 0,1 0 1,-2 3-15,4-8 1,1 0 1,-1 0-1,1 1 0,0-1 1,-1 0-1,1 0 0,-1 0 1,1 0-1,-1 0 0,1 0 1,0 0-1,-1 0 0,1 0 1,-1 0-1,1 0 0,-1 0 1,1 0-1,-1 0 0,1 0 1,0 0-1,-1 0 0,1 0 1,-1-1-2,-1 1 12,2 1-4,0-1 1,0 0 0,0 1-1,0-1 1,-1 1 0,1-1-1,0 1 1,0-1 0,0 0-1,0 1 1,0-1 0,-1 1 0,1-1-1,0 0 1,0 1 0,-1-1-1,1 1 1,0-1 0,0 0-1,-1 0 1,1 1 0,0-1-1,-1 0 1,1 1 0,-1-1-1,1 0 1,0 0 0,-1 0 0,1 0-1,-1 1 1,1-1 0,0 0-1,-1 0 1,1 0 0,-1 0-1,1 0 1,-1 0 0,1 0-1,-1 0 1,1 0 0,0 0 0,-1 0-1,1 0 1,-1-1 0,1 1-1,-1 0 1,1 0 0,0 0-1,-1 0 1,1-1 0,0 1-1,-1 0 1,1 0 0,-1-1-1,1 1 1,0 0 0,0-1 0,-1 1-1,1 0 1,0-1 0,0 1-1,-1-1 1,1 1 0,0 0-1,0-1 1,0 1 0,0-1-1,0 1 1,-1-1 0,1 1-9,0-2 4,-1-5 20,0 9 31,3 4 67,-3-23 137,-1 10-201,3 9-32,1 6 15,1-9-39,0-1 0,1 0 0,-1 0 0,0-1 0,0 1 0,0 0 0,-1-1-1,1 0 1,0 0 0,1-2-2,-4 5 0,0 0 0,0 0-1,0 0 1,0 0 0,0-1 0,0 1-1,0 0 1,0 0 0,1 0 0,-1 0-1,0 0 1,0 0 0,0 0 0,0 0 0,0 0-1,1-1 1,-1 1 0,0 0 0,0 0-1,0 0 1,0 0 0,0 0 0,1 0-1,-1 0 1,0 0 0,0 0 0,0 0-1,0 0 1,1 0 0,-1 0 0,0 0-1,0 0 1,0 0 0,0 1 0,0-1-1,1 0 1,-1 0 0,0 0 0,0 0 0,0 0-1,0 0 1,0 0 0,0 0 0,1 0-1,-1 1 1,0-1 0,0 0 0,0 0-1,0 0 1,0 0 0,0 0 0,0 1-1,0-1 1,0 0 0,0 0 0,0 0-1,0 0 1,0 0 0,0 1 0,0-1-1,0 0 1,0 0 0,0 0 0,1 0-1,-1 1 0,0-1 0,0 0 0,0 0 0,0 0 0,0 0 0,1 1 0,-1-1 0,0 0 0,0 0 0,0 0 0,0 1 0,0-1 0,0 0 1,0 0-1,0 0 0,0 1 0,0-1 0,0 0 0,0 0 0,0 1 0,0-1 0,0 0 0,0 0 0,0 0 0,0 1 0,0-1 0,0 0 0,0 0 0,0 0 0,0 1 0,0-1 0,-1 0 0,1 0 0,0 0 0,0 1 0,0-1 0,0 0 0,0 0 0,-1 0 1,1 0-1,0 0 0,0 1 0,0-1 0,-1 0 0,1 0 0,0 0 0,0 0 1,0-2 92,0 2-91,0 0 1,0 0 0,0 0 0,1 0 0,-1-1 0,0 1 0,0 0-1,0 0 1,0 0 0,0 0 0,0-1 0,0 1 0,0 0-1,0 0 1,0 0 0,0 0 0,0-1 0,0 1 0,0 0-1,0 0 1,0 0 0,0 0 0,0-1 0,0 1 0,0 0-1,0 0 1,0 0 0,0 0 0,0-1 0,0 1 0,0 0 0,0 0-1,0 0 1,0 0 0,-1 0 0,1-1 0,0 1 0,0 0-1,0 0 1,0 0 0,0 0 0,0 0 0,-1 0 0,1 0-1,0-1 1,0 1 0,0 0 0,0 0 0,-1 0 0,1 0 0,0 0-1,0 0 1,0 0-2,-1 0 3,1 0 0,0 0 0,0 0-1,0 0 1,0 0 0,-1 0 0,1 0-1,0 0 1,0-1 0,0 1 0,-1 0 0,1 0-1,0 1 1,0-1 0,0 0 0,-1 0 0,1 0-1,0 0 1,0 0 0,0 0 0,-1 0 0,1 0-1,0 0 1,0 0 0,0 0 0,0 0-1,-1 1 1,1-1 0,0 0 0,0 0 0,0 0-1,0 0 1,0 0 0,-1 1 0,1-1 0,0 0-1,0 0 1,0 0 0,0 1 0,0-1-1,0 0-2,-2 2 130,-4-8-70,5 5-57,1 0 1,-1 1-1,1 0 0,-1-1 0,0 1 0,1-1 0,-1 1 1,0 0-1,1-1 0,-1 1 0,0 0 0,0 0 0,1-1 1,-1 1-1,0 0 0,0 0 0,1 0 0,-1 0 0,0 0 1,0 0-1,1 0 0,-1 0 0,0 1 0,0-1 0,1 0 1,-1 0-1,0 1 0,0-1 0,1 0 0,-1 1 0,0-1 1,1 1-1,-1-1 0,1 0 0,-1 1 0,1 0 0,-1-1-3,0 1 5,0 0-1,0-1 1,0 1-1,0-1 1,0 1-1,0-1 1,0 1-1,0-1 1,0 1-1,0-1 0,-1 0 1,1 0-1,0 0 1,0 0-1,0 0 1,0 0-1,-1 0 1,1 0-1,0 0 1,0 0-1,-1-1-4,2 2 8,-1 0-10,1 0 1,0-1-1,0 1 0,0 0 1,0-1-1,0 1 0,0 0 1,1-1-1,-1 1 0,0-1 1,0 1-1,0 0 0,1-1 0,-1 1 1,0-1-1,1 1 0,-1 0 1,0-1-1,1 1 0,-1-1 1,1 1-1,-1-1 0,1 0 1,-1 1-1,1-1 0,-1 1 1,1-1-1,-1 0 0,1 1 0,-1-1 1,1 0-1,0 0 0,-1 1 1,1-1-1,0 0 0,-1 0 1,1 0 1,28-4 12,-9 0 17,-19 4-26,1 0 1,-1 1 0,0-1-1,0 0 1,0 0-1,1-1 1,-1 1 0,0 0-1,0 0 1,0-1-1,0 1 1,0 0 0,0-1-1,1 1 1,-1-1-1,0 0 1,0 1 0,0-1-1,-1 0 1,2 0-4,-1 2-1,-1-1 1,0 0 0,0 0 0,0 0 0,0 0 0,0 1 0,0-1 0,0 0 0,0 0 0,0 0 0,0 0 0,0 0 0,1 1 0,-1-1 0,0 0 0,0 0 0,0 0 0,0 0 0,0 0 0,0 0 0,1 0 0,-1 0 0,0 0 0,0 1 0,0-1 0,0 0 0,0 0 0,1 0 0,-1 0 0,0 0 0,0 0 0,0 0 0,0 0 0,1 0 0,-1 0 0,0 0 0,0 0 0,0 0 0,0 0 0,0 0 0,1 0 0,-1-1 0,0 1 0,0 0 0,0 0 1,0 0-1,0 0 0,1 0 0,-1 0 0,0 0 0,0 0 0,0 0 0,0-1 0,0 1 0,0 0 0,0 0 0,0 0 0,1 0 0,-1-1 0,0 1 1,0 0-1,1 0 1,-1-1-1,0 1 1,1 0-1,-1 0 1,0 0-1,1-1 1,-1 1-1,0 0 1,1 0-1,-1 0 1,0 0-1,1 0 1,-1 0-1,0 0 1,1 0-1,-1 0 1,1 0-1,-1 0 1,0 0-1,1 0 1,-1 0 0,0 0-1,1 0 1,-1 0-1,0 1 1,1-1-1,-1 0 1,0 0-1,1 0 1,-1 1-1,0-1 1,0 0-1,1 0 1,-1 1-1,0-1 1,0 0-1,1 0 1,-1 1-1,0-1 1,0 0-1,0 1 1,1-1-1,-1 0 1,0 1-1,0-1 1,0 0-1,0 1 1,0-1-1,0 0 1,0 1-1,0-1 0,2 4 9,0-6 5,0 8 4,-2-6-18,1 0 0,-1 0 0,0-1 0,0 1 0,0 0 0,1 0 0,-1-1 0,0 1 0,0 0 0,0-1 0,0 1 0,0 0 0,1-1 0,-1 1-1,0 0 1,0-1 0,0 1 0,0 0 0,0-1 0,0 1 0,0 0 0,0-1 0,0 1 0,-1 0 0,1-1 0,0 1 0,0 0 0,0-1 0,0 1 0,0 0-1,-1-1 1,1-4 26,0 4-12,0 0 0,-1-1 0,1 1 0,0 0 0,0 0 0,-1-1-1,1 1 1,-1 0 0,1 0 0,-1-1 0,1 1 0,-1 0 0,0 0-1,0 0 1,1 0 0,-1 0 0,0 0 0,0 0 0,0 0 0,0 1 0,0-1-1,0 0 1,0 0 0,-1 1 0,1-1 0,0 1 0,-1-1-14,-8-10 44,5 6-14,3 9-43,-2-8 6,1-2 29,3 6-21,0 0-1,0 0 1,0 0 0,0 0-1,0 0 1,0 0 0,0 0-1,0 0 1,0 0-1,0 0 1,0 0 0,0 0-1,0 1 1,0-1 0,0 0-1,0 0 1,0 0 0,-1 0-1,1 0 1,0 0-1,0 0 1,0 0 0,0 0-1,0 0 1,0 0 0,0 0-1,0 0 1,0 0 0,0 0-1,0 0 1,0 0-1,0 0 1,0 0 0,0 0-1,0 0 1,0 0 0,0 0-1,0 0 1,0 0 0,0 0-1,0 0 1,-1 0-1,1 0 1,0 0 0,0 0-1,0 0 1,0 0 0,0 0-1,0 0 1,0 0 0,0 0-1,0 0 1,0 0-1,0 0 1,0 0 0,0 0-1,-5 7 3,5-5-6,-1 0 0,0 0 0,0 0-1,0 0 1,0-1 0,0 1-1,0 0 1,0-1 0,-1 1-1,0 0 4,2-2 1,0 0 0,0 0 0,-1 0 0,1 0 0,0 0 0,0 0 0,-1 0 0,1 1 0,0-1 0,0 0 0,-1 0 0,1-1 1,0 1-1,0 0 0,-1 0 0,1 0 0,0 0 0,0 0 0,0 0 0,-1 0 0,1 0 0,0 0 0,0 0 0,0-1 0,-1 1 0,1 0 0,0 0 0,0 0 0,0 0 0,-1 0 0,1-1 0,0 1 0,0 0 0,0 0 0,0 0 0,0-1 0,0 1-1,0 3 40,-1-2-7,1 4-49,17-3 1,-9-4 48,-8 2-33,0 0 0,1 0 1,-1 0-1,0 0 0,0 0 1,1 0-1,-1 0 0,0 0 1,1 0-1,-1-1 0,0 1 1,1 0-1,-1 1 0,0-1 1,0 0-1,1 0 0,-1 0 1,0 0-1,1 0 0,-1 0 0,0 0 1,0 0-1,1 0 0,-1 1 1,0-1-1,0 0 0,1 0 1,-1 0-1,0 0 0,0 1 1,0-1-1,1 0 0,0 1 2,-1-1 0,1 1-1,0-1 1,0 0 0,0 0 0,0 1 0,0-1 0,0 0-1,0 0 1,0 0 0,0 0 0,0 0 0,0 0-1,0 0 1,-1 0 0,2 0-2,8 1-4,-10 0 2,1-1 1,-1 1-1,0-1 1,0 1-1,0 0 1,1-1-1,-1 1 0,0 0 1,0-1-1,0 1 1,0-1-1,0 1 1,0 0-1,0-1 1,0 1-1,-1 0 1,1-1-1,0 1 1,0-1-1,0 1 1,-1 0-1,1-1 0,0 1 2,-4-4-9,2 0 18,1 5 7,1-1-16,-1 6 38,-10-14 98,11 7-135,-1 0 0,1 0 0,-1 0 0,1 0 0,-1 0 0,1 0 0,0 0 0,-1-1 0,1 1 0,-1 0 0,1 0 0,-1 0 1,1-1-1,0 1 0,-1 0 0,1 0 0,0-1 0,-1 1 0,1 0 0,0-1 0,-1 1 0,1 0 0,0-1 0,-1 1 0,1 0 0,0-1 0,0 1 0,0-1 0,0 1 0,-1 0 1,1-1-1,0 1 0,0-1 0,0 1 0,0-1 0,0 1 0,0-1 0,0 1 0,0 0 0,0-1 0,0 1 0,0-1 0,0 1-1,0 0 2,0 0-1,1 0 1,-1-1-1,0 1 1,0 0-1,0 0 1,0 0-1,0 0 1,0 0-1,0 0 1,0 0 0,0 0-1,0 0 1,0 0-1,0-1 1,0 1-1,0 0 1,0 0-1,0 0 1,0 0-1,0 0 1,0 0-1,0 0 1,0 0-1,0 0 1,0-1-1,0 1 1,0 0 0,0 0-1,0 0 1,0 0-1,0 0 1,0 0-1,0 0 1,0 0-1,0 0 1,0-1-1,0 1 1,0 0-1,0 0 1,-1 0-1,1 0 1,0 0-1,0 0 1,0 0-1,0 0 1,0 0 0,0 0-1,0 0 1,0 0-1,0 0 1,0 0-1,-1 0 1,1 0-1,0 0 1,0 0-1,0 0 1,0 0-1,0 0 1,0 0-1,0 0 1,0 0-1,-1 0 1,1 0 0,0 0-1,0 0 1,0 0-1,0 0 1,0 0-2,-2 0 57,2 0-56,0 0 1,0-1-1,0 1 0,0 0 1,0 0-1,0-1 0,0 1 1,0 0-1,0 0 0,0-1 0,0 1 1,-1 0-1,1 0 0,0 0 1,0-1-1,0 1 0,0 0 1,-1 0-1,1 0 0,0 0 1,0-1-1,0 1 0,-1 0 1,1 0-1,0 0 0,0 0 1,0 0-1,-1 0 0,1 0 1,0 0-1,0 0 0,-1 0 1,1-1-1,0 1 0,0 0 1,-1 0-2,1 0 1,0 0 1,0 0-1,-1 0 1,1 0-1,0 0 1,0 0-1,-1 0 1,1 0-1,0 0 1,0 0 0,0 0-1,-1 0 1,1 0-1,0-1 1,0 1-1,0 0 1,0 0-1,-1 0 1,1 0-1,0-1 1,0 1 0,0 0-1,0 0 1,0 0-1,0-1 1,-1 1-1,1 0 1,0 0-1,0 0 1,0-1-1,0 1 1,0 0-1,0 0 1,0-1 0,0 1-1,0 0 1,0 0-1,0 0 1,0-1-1,0 1-1,-3 2-26,3-2-3,0 0-1,0 0 1,0 0 0,0 0-1,0 0 1,0 0 0,0 0-1,0 0 1,0 0 0,1 0-1,-1 0 1,0 0 0,0 0-1,0 0 1,0 0-1,0 0 1,0 0 0,0 0-1,0 0 1,0 0 0,0 0-1,0 0 1,0 0 0,0 0-1,1 0 1,-1 0 0,0 0-1,0 0 1,0 1-1,0-1 1,0 0 0,0 0-1,0 0 1,0 0 0,0 0-1,0 0 1,0 0 0,0 0-1,0 0 1,0 0 0,0 0-1,0 0 1,0 0-1,0 0 1,0 0 0,0 1-1,0-1 1,0 0 0,0 0-1,0 0 1,0 0 0,0 0 29,5 2-1508,-3 4-71</inkml:trace>
  <inkml:trace contextRef="#ctx0" brushRef="#br1" timeOffset="34045.02">113 522 384,'-1'0'21,"1"1"0,0-1 0,0 1 1,0-1-1,0 1 0,0-1 0,0 1 0,0 0 0,0-1 0,0 1 0,0-1 0,0 1 0,0-1 1,1 1-1,-1-1 0,0 0 0,0 1 0,0-1 0,1 1 0,-1-1 0,0 1 0,1-1 0,-1 1 1,0-1-1,1 0 0,-1 1 0,0-1 0,1 0 0,-1 1 0,1-1 0,-1 0 0,1 0 0,-1 1-21,1-2 92,0 1-1,0 0 0,0 0 0,0-1 0,0 1 0,0 0 0,0-1 0,0 1 0,0-1 0,0 1 1,-1-1-1,1 0 0,0 1 0,0-1 0,0 0-91,4-4 272,-1 0 0,0 1 0,0-1 0,0-1 0,2-3-272,47-106 264,-53 114-259,0 1 1,0 0-1,1 0 0,-1 0 0,0 0 0,0-1 0,0 1 1,0 0-1,1 0 0,-1 0 0,0-1 0,0 1 0,0 0 0,0 0 1,0-1-1,0 1 0,0 0 0,0 0 0,0-1 0,0 1 1,0 0-1,0-1 0,0 1 0,0 0 0,0 0 0,0-1 1,0 1-1,0 0 0,0 0 0,0-1 0,0 1 0,0 0 1,0 0-1,0-1 0,0 1 0,-1 0 0,1 0 0,0 0 1,0-1-1,0 1 0,0 0 0,-1 0 0,1 0 0,0 0 1,0-1-1,-1 1 0,1 0 0,0 0 0,0 0 0,-1 0 1,1 0-1,0 0 0,0 0 0,-1 0 0,1 0 0,0-1-5,-17 9 231,17-8-228,-1 0 0,1 0-1,0 0 1,-1 1-1,1-1 1,0 0-1,0 0 1,-1 0-1,1 1 1,0-1-1,0 0 1,-1 1-1,1-1 1,0 0 0,0 1-1,0-1 1,0 0-1,0 1 1,-1-1-1,1 0 1,0 1-1,0-1 1,0 0-1,0 1 1,0-1 0,0 0-1,0 1 1,0-1-1,0 1 1,0-1-1,0 0 1,1 1-3,-1-1 1,0 0 0,0 0 0,0 0 0,0 0-1,0 0 1,0 1 0,0-1 0,0 0 0,0 0 0,0 0 0,0 0 0,0 0 0,0 1 0,0-1 0,0 0 0,0 0 0,0 0 0,0 0-1,0 0 1,0 0 0,0 1 0,-1-1 0,1 0 0,0 0 0,0 0 0,0 0 0,0 0 0,0 0 0,0 0 0,0 1 0,0-1-1,0 0 1,-1 0 0,1 0 0,0 0 0,0 0 0,0 0 0,0 0 0,0 0 0,0 0 0,-1 0 0,1 0 0,0 0 0,0 0 0,0 0-1,0 0 1,0 0 0,0 0 0,-1 0 0,1 0 0,0 0 0,0 0 0,0 0 0,0 0 0,0 0 0,-1 0 0,1 0 0,0 0 0,0 0-2,-2-2 173,2 2-161,0-1 0,0 1 1,0-1-1,0 1 1,0-1-1,0 1 1,0-1-1,0 1 0,0-1 1,0 1-1,-1 0 1,1-1-1,0 1 1,0-1-1,0 1 1,-1 0-1,1-1 0,0 1 1,0 0-1,-1-1 1,1 1-1,0 0 1,-1-1-1,1 1 0,0 0 1,-1-1-1,1 1 1,-1 0-1,1 0 1,0 0-1,-1 0 0,1-1 1,-1 1-1,1 0 1,0 0-1,-1 0 1,1 0-1,-1 0-11,-3-2 148,3 2-140,0 0 1,1 0-1,-1-1 1,0 1-1,1-1 1,-1 1-1,0 0 1,1-1 0,-1 1-1,0-1 1,1 1-1,-1-1 1,1 1-1,-1-1 1,1 0-1,0 1 1,-1-1 0,1 0-1,0 1 1,-1-1-1,1 0 1,0 1-1,0-1-8,-1-1 39,0 1-1,1 0 0,-1-1 0,0 1 1,0 0-1,0 0 0,0 0 0,0-1 1,0 1-1,0 0 0,0 0 0,0 1 1,-1-1-1,1 0 0,0 0 1,-1 1-1,1-1 0,0 0 0,-2 0-38,-8-4 687,10 5-661,1 0-1,-1-1 0,0 1 0,0 0 1,0 0-1,0-1 0,0 1 0,0 0 1,0 0-1,1 0 0,-1 0 1,0 0-1,0 0 0,0 1 0,0-1 1,0 0-1,0 0 0,0 1 1,1-1-1,-1 0 0,-1 1-25,-9-6 67,1-1-44,10 5-22,-1 1 1,1 0 0,0 0-1,0 0 1,0 0-1,-1 0 1,1 0 0,0 0-1,0 0 1,0 0-1,-1 0 1,1 0 0,0 0-1,0 0 1,0 0-1,0 0 1,-1 0 0,1 0-1,0 1 1,0-1-1,0 0 1,-1 0 0,1 0-1,0 0 1,0 0-1,0 0 1,0 0 0,0 1-1,-1-1 1,1 0-1,0 0 1,0 0 0,0 0-1,0 1 1,0-1-1,0 0 1,0 0 0,0 0-1,0 0 1,-1 1-1,1-1 1,0 0 0,0 0-1,0 0-1,-8 2 129,6-3-121,0 2 0,-1-1 0,1 0-1,0 0 1,0 1 0,-1-1-1,1 1 1,0-1 0,0 1-1,0 0 1,0 0 0,-1 1-8,-8 10-23,9-11 5,1 1 0,-1-1 0,1 1 0,0-1 0,-1 1 0,1 0 0,0 0-1,0 0 1,0 0 0,0 0 0,0 0 0,1 0 0,-1 0 0,0 0 0,1 0 0,0 0 0,-1 0 0,1 0 0,0 0-1,0 1 19,-3 15-2217,-1-4 577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2:23.748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 2518 240,'7'-5'558,"0"-1"1,0 0-1,0 0 0,-1 0 1,1-1-1,-2 0 0,5-7-558,24-25 14,-7 13 13,-12 13-10,-2-1 0,1 0-1,5-9-16,0 0 17,1 1-1,1 1 0,1 0 1,7-2-17,-18 13 1,-3 5 6,-7 4-6,0 1 1,0-1-1,0 1 1,0-1-1,0 0 1,0 1-1,0-1 1,0 0 0,0 0-1,0 0 1,0 0-1,-1 0 1,1 1-1,0-1 1,-1-1 0,1 1-1,0 0 1,-1-1-2,18-19 48,8-20-3,-18 31-14,-1 0 0,0 0 0,-1-1-1,4-9-30,18-29 179,-11 24 314,-1-1 0,2-8-493,14-23 150,65-103-67,-89 148-80,0 1 0,1 0 0,0 1 0,1 0 0,10-9-3,-7 8 5,-1-2-1,0 1 1,1-3-5,-7 7 2,0 1-1,1-1 0,0 1 1,0 1-1,0-1 1,1 1-1,0 1 1,1-1-1,-1 1 1,1 1-1,6-3-1,-10 4 0,-1 1 1,1-2-1,-1 1 0,0 0 1,0-1-1,0 0 0,0 0 1,-1 0-1,0 0 0,1-1 0,-2 1 1,1-1-1,0 0 0,1-3 0,15-24 15,20-33-15,19-33 16,-54 90-15,0 1 1,0-1-1,0 1 1,-1-1-1,0 0 1,-1 0-1,0 0 1,0-1-1,0 0-1,16-56 48,-15 57-47,0-1-1,0 1 1,1 0 0,0 1-1,1-1 1,0 1 0,0-1-1,19-32 16,38-71 321,-59 103-246,0 0 1,-1 0 0,0 0 0,0 0 0,0-7-92,-2 9 40,1-1 1,0 1 0,0 0 0,1 0-1,0 0 1,0 0 0,0 1 0,1-1-1,0 0 1,0 1 0,1-2-41,0 1 6,0-1 0,-1 1 0,0-1 0,0 0 0,0 0 0,-1 0 0,1-6-6,3-5 11,-6 17-9,1 0 0,-1 0 0,1 0-1,-1 0 1,1 0 0,0 0 0,0 0 0,0 0 0,-1 0-1,1 0 1,0 0 0,0 1 0,0-1 0,1 0-2,10-12 19,17-45 22,-17 32-28,1 0 0,16-22-13,57-87 61,-82 128-60,1-2 4,0 1-1,1 0 1,-1 0-1,2 1 1,-1 0-1,1 0 0,5-5-4,-9 10 0,0-1 0,0 0 0,0 0 0,-1-1 0,0 1 0,0 0-1,0-1 1,1-2 0,-1 2 1,0 0-1,1 1 1,-1-1 0,0 0-1,1 1 1,0 0-1,2-2 0,-4 3 5,1 1 1,-1 0-1,0 0 0,1-1 0,-1 1 0,0-1 1,0 0-1,0 1 0,0-1 0,0 0 0,0 1 1,0-1-1,-1 0 0,1 0 0,-1 0 0,1 0 1,-1 0-1,0 1 0,0-1 0,0 0 0,0 0 1,0 0-1,0 0 0,0-1-5,-1 0 14,1 0 0,0 0 0,0-1 0,0 1 0,1 0 0,-1 0 1,1 0-1,0-1-14,1 0 18,0 0 0,0-1 0,1 1 1,0 1-1,-1-1 0,4-3-18,9-12 15,-12 15-12,0 0 0,0 1-1,0-1 1,1 0 0,-1 1 0,1 0-3,-2 1 6,0 1-1,0 0 1,0-1 0,-1 1-1,1-1 1,0 0 0,-1 0-1,1 1 1,-1-1-1,0 0 1,0 0 0,0 0-1,0 0 1,0-1 0,0 1-1,0 0 1,-1-1-6,1 1 7,0-1 0,1 1 0,-1 0 0,0-1-1,1 1 1,-1 0 0,1 0 0,0 0 0,-1 0 0,1 1 0,0-1 0,0 0-1,0 1 1,0-1 0,1 1 0,-1 0 0,0 0 0,1 0 0,-1 0-7,8-9 1,-9 10-2,-1-1-1,1 0 1,-1 0-1,1 1 0,-1-1 1,1 0-1,0 1 1,-1-1-1,1 0 1,0 1-1,0-1 0,-1 1 1,1-1-1,0 1 1,0-1-1,0 1 1,0 0-1,0 0 0,0-1 1,-1 1-1,1 0 1,0 0-1,1 0 2,23-1-1977,-22-1 595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2:41.43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 19 784,'0'0'173,"0"1"-1,0 0 0,0 0 0,0 0 1,0 0-1,0-1 0,1 1 0,-1 0 1,0 0-1,1 0 0,-1-1 0,0 1 1,1 0-1,-1 0 0,1-1 0,-1 1 1,1 0-1,0-1 0,-1 1 0,1-1 1,0 1-1,0 0-172,0-1 44,0 1 1,-1 0 0,1 0-1,0 0 1,0 0-1,0 0 1,-1 0-1,1 0 1,0 0 0,-1 0-1,1 0 1,-1 0-1,1 0 1,-1 0 0,0 0-1,1 0 1,-1 1-1,0-1 1,0 0-1,0 0 1,0 0 0,0 2-45,1 7 348,0 1 1,1 0 0,0-1 0,1 1 0,3 8-349,7 32 385,-12-49-377,0 1 0,0-1 1,0 0-1,0 0 1,0 1-1,1-1 0,-1 0 1,0 0-1,1 0 1,0-1-1,-1 1 0,1 0 1,0-1-1,0 1 1,0-1-1,0 1 0,0-1 1,1 0-1,-1 0 1,0 0-1,1 0 0,1 0-8,-1 0 10,0 1-1,0-1 0,0 1 0,0 0 0,0-1 0,-1 1 0,1 1 1,-1-1-1,1 0 0,-1 1 0,1 0-9,1 1 5,-1 0 0,1 0 0,0 0 0,1-1 0,-1 1 0,1-1 0,0 0-5,18 14 0,-21-15 2,1 0 0,-1-1 1,1 0-1,0 1 0,-1-1 0,1 0 1,0 0-1,0 0 0,0-1-2,-1 1 4,1-1 0,-1 1 0,1 0 0,-1 0 0,1 0 0,-1 0 0,0 0 0,1 1 0,-1-1 0,0 1 0,1 1-4,1 0 3,-1 0 0,1-1 0,-1 1 0,1-1 1,0 0-1,0 0 0,0 0 0,0 0 0,0-1 1,1 1-1,-1-1 0,0 0 0,2 0-3,0 0 8,-1 0 0,1 1 0,0 0-1,-1 0 1,1 0 0,-1 1 0,4 2-8,26 16 61,-24-14-18,0-1-1,0 1 1,9 9-43,-8-6 22,1-1-1,0 0 1,0-1-1,1-1 1,9 5-22,-7-5 21,-1 1 0,0 1 0,-1 0 0,11 9-21,31 38 34,-42-40-2,2 0 0,-1-2 1,2 1-1,4 1-32,0-3 36,1-1-1,1-1 1,0-1 0,9 1-36,49 24 145,9 7-113,-47-24-12,-2 2 0,0 2 0,-1 2 0,16 14-20,-39-26 6,1-1-1,15 7-5,13 8 5,-39-22-4,0-1 0,1 0-1,0 0 1,0 0 0,6 0-1,25 10 26,-22-9-14,-16-4-12,1 1 1,-1-1 0,1 0-1,-1 1 1,1-1 0,-1 1-1,0-1 1,1 1 0,-1-1-1,0 1 1,1 0 0,-1 0-1,0 0 1,1 0-1,7 10 12,-8-10-12,0 1 0,0-1 0,0 0 1,0 0-1,0 1 0,1-1 0,-1 0 1,0 0-1,1 0 0,-1 0 0,0-1 1,1 1-1,-1 0 0,1 0 0,-1-1 1,1 1-1,0-1 0,2 1 3,0 0 0,-1 1 0,1-1 0,0 1 0,-1 0 0,1 0 0,-1 0 0,0 0 0,0 1 1,0-1-1,0 1-3,24 15 27,60 21 243,-70-31-183,-1 0-1,14 9-86,29 14 40,-30-18-11,2-1 0,-1-1 0,1-2 0,1-1 0,0-2 0,15 2-29,-29-7 8,-1-1 1,0 1 1,0 1-1,0 1 0,0 0 0,-1 1 1,7 3-10,-7-2 2,1-1 0,-1 0 1,1-1-1,0-1 1,0-1-1,1 0 1,-1-1-1,9-2-2,20 1-1,39 7 31,-21-1-14,-33-1-16,-23-2 0,0-1 0,0 0 0,0-1 0,0 0 0,7-1 0,-5 1 3,-1 0 1,1 0 0,0 1-1,0 0 1,0 1 0,6 1-4,24 4 12,40-8 15,-2 7 8,-67-5-2,-1 0 0,0-1 0,1-1 1,-1 1-1,1-2 0,-1 1 0,7-4-33,-3 3 53,22-1-8,-31 3-35,1 0 0,0 0 0,-1-1 0,1 1 0,0-2 0,-1 1 0,5-2-10,1 0 37,0 0 0,1 0 0,0 1 0,-1 1 0,1 0 0,1 0-37,1 0 20,0 0 1,0-1-1,0-1 1,0 0-21,9-2 16,0 0 0,0 2 0,0 1 0,7 0-16,-8 1 4,0 0-1,0-2 1,-1-1 0,1 0 0,0-2-4,21-7 32,20-1-32,-18 3 29,18-6-29,-39 9 4,-1-1 0,-1-2 0,0 0 0,9-6-4,2-9 0,-27 21 0,0 0 0,0 0 0,0 0 0,1 1 0,0 0 0,0 0 0,0 0 0,2 1 0,60-27 16,-61 27-16,-1-1 0,1 0 0,-1-1 0,0 1 0,5-5 0,-6 4 0,0 0 0,1 1 0,0 0 0,-1 0 0,1 1 0,0-1 0,6 0 0,28-3 0,-34 6 0,1 0 0,-1 0 0,0 0 0,0-1 0,0 0 0,0-1 0,-1 1 0,2-2 0,0-1 0,-7 4 0,0 0 0,0 0 0,1 0 0,-1 1 0,0-1 0,1 0 0,-1 1 0,1-1 0,-1 1 0,0 0 0,1-1 0,-1 1 0,1 0 0,0-1 0,0 1 0,0-1 0,0 0 0,0 0 0,0 0 0,-1 0 0,1 0 0,0-1 0,-1 1 0,1 0 0,-1-1 0,1 1 0,-1-1 0,0 0 0,1 1-1,-1-1 1,0 0 0,1-1 0,-1 0 1,1 0-1,0 0 1,1 0-1,-1 1 0,0-1 1,1 1-1,-1 0 1,3-2-1,10-6 13,10-5-26,33-11 39,47-29-26,-79 41 0,-10 5 4,0 0-1,-1 0 1,0-1 0,-1-1 0,11-11-4,6-6 103,1 1 0,13-6-103,-12 8 64,0-2 0,9-10-64,-30 26 1,1 0 0,0 1 0,4-2-1,16-11-14,-14 7 25,-14 11-11,0 1 1,0 0-1,0 0 0,1 0 1,0 0-1,0 1 0,2-1 0,-4 2 1,1 0 0,0-1 0,-1 0 0,1 0 0,-1-1 0,0 1 0,0-1 0,0 0 0,2-4-1,0 2 2,-1 1-1,1-1 0,-1 1 1,1 0-1,6-3-1,-6 4 1,0 0 1,-1-1-1,1 0 0,-1 0 0,0-1 1,1 0-2,-2 1 1,0 0 0,1 1 0,-1-1 1,1 1-1,0 0 0,0 1 0,6-4-1,-4 4 0,-1 0 0,1-1 0,-1 1 0,0-1 0,0 0 0,0-1 0,-1 0 0,1 0 0,-1 0 0,4-6 0,-8 10 0,0 0 0,0 0 0,0 0 0,0 1 0,0-1 0,0 0 0,0 0 0,0 1 0,0-1 0,0 1 0,0-1 0,0 1 0,0-1 0,1 1 0,-1-1 0,0 1 0,0 0 0,2 0 0,-2 0 0,0-1 0,0 1 0,0 0 0,1 0 0,-1-1 0,0 1 0,0 0 0,0-1 0,0 0 0,0 1 0,0-1 0,0 1 0,0-1 0,0 0 0,0 0 0,0 0 0,0 0 0,0 1 0,0-2 0,-1 2 0,0-1 0,0 1 1,1 0-1,-1-1 0,0 1 0,0 0 0,1 0 0,-1-1 0,0 1 0,1 0 0,-1 0 0,0-1 0,1 1 0,-1 0 1,1 0-1,-1 0 0,0 0 0,1 0 0,-1-1 0,1 1 0,-1 0 0,0 0 0,1 0 0,0 0 0,-1 0 0,1 0 1,-1 0-1,0 0 0,1 0 0,-1 0 0,1 0 0,-1 0 0,1-1 0,-1 1 0,1 0 0,-1 0 1,1 0-1,-1-1 0,0 1 0,1 0 0,-1-1 0,0 1 0,1 0 0,-1-1 0,0 1 0,1 0 1,-1-1-1,0 1 0,0-1 0,1 1 0,-1-1 0,0 1 0,0 0 0,0-1 0,0 1 0,1-1 0,-1 1 1,0-1-1,0 0 0,4-9 3,-4 10-3,0 0 0,0-1 0,0 1 0,0 0 0,1 0 0,-1 0 0,0 0 0,0 0 0,0-1 0,0 1 0,0 0 0,0 0 0,0 0 0,0 0 0,1 0 0,-1 0 0,0 0 0,0-1 0,0 1 0,0 0 0,0 0 0,0 0 1,1 0-1,-1 0 0,0 0 0,0 0 0,0 0 0,0 0 0,1 0 0,-1 0 0,0 0 0,0 0 0,0 0 0,0 0 0,1 0 0,-1 0 0,0 0 0,0 0 0,0 0 0,0 0 0,0 0 0,1 0 0,-1 0 0,0 0 0,0 1 1,0-1-1,0 0 0,0 0 0,0 0 0,1 0 0,-1 0 0,0 0 0,0 0 0,0 1 0,0-1 0,1 0 0,0 0 0,0 1 0,0-1 0,0 0 1,0 0-1,1 0 0,-1 0 0,0 0 0,0 0 0,0 0 0,0 0 1,0-1-1,0 1 0,0 0 0,0-1 0,0 1 0,0-1 0,0 1 0,0-1 1,1 0-1,0 0 0,0 0 0,0 0 0,0 0 0,0 0 1,0-1-1,-1 1 0,1-1 0,0 1 0,-1-1 1,1 0-1,-1 1 0,1-1 0,-1-1 0,2-2 0,0 0 0,0 0 0,0 1 0,0-1 0,1 1 0,0-1 0,0 1 0,2-1 0,0-2 0,0 6 3,-6 1-3,1 0 1,-1 1-1,1-1 0,-1 0 1,0 0-1,1 0 1,-1 0-1,1 0 0,-1 0 1,0 0-1,1 0 1,-1-1-1,0 1 0,1 0 1,-1 0-1,0 0 1,1 0-1,-1 0 1,0-1-1,1 1 0,-1 0 1,0 0-1,1 0 1,-1-1-1,0 1 0,1 0 1,-1-1-1,0 1 1,0 0-1,0-1 0,1 1 1,-1 0-1,0-1 0,2-2 0,1-1 0,-1 0 0,-1 1 0,1-1 0,0 0 0,-1 0 0,0 0 0,0 0 0,0 0 0,0-1 0,-1-2 0,0 8 1,1-1-1,-1 0 1,0 1 0,0-1-1,1 0 1,-1 1-1,0-1 1,1 0 0,-1 1-1,0-1 1,0 0-1,1 0 1,-1 1-1,1-1 1,-1 0 0,0 0-1,1 0 1,-1 0-1,0 0 1,1 0 0,-1 1-1,1-1 1,-1 0-1,0 0 1,1 0 0,-1 0-1,1 0 1,-1 0-1,0 0 1,1-1 0,-1 1-1,1 0 1,-1 0-1,0 0 1,1 0-1,-1 0 1,1-1 0,-1 1-1,0 0 1,1 0-1,-1-1 1,0 1 0,0 0-1,1 0 1,-1-1-1,0 1 1,0 0 0,1-1-1,-1 1 1,0 0-1,0-1 1,0 1-1,1-1 1,-1 1 0,0 0-1,0-1 1,0 1-1,0-1 1,0 1 0,0 0-1,0-1 1,0 1-1,0-1 1,0 1 0,0 0-1,0-1 1,0 1-1,0-1 0,-2-5 90,-1 7 73,3-1-159,0 0 0,0 0 0,0 0 0,0 0-1,1 0 1,-1 0 0,0 0 0,0 0 0,0 1 0,0-1 0,0 0 0,0 0 0,0 0-1,0 0 1,0 0 0,0 0 0,0 0 0,0 0 0,1 0 0,-1 0 0,0 0 0,0 0 0,0 0-1,0 0 1,0 0 0,0 0 0,0 1 0,0-1 0,0 0 0,0 0 0,0 0 0,0 0-1,0 0 1,0 0 0,0 0 0,0 0 0,0 0 0,0 0 0,0 1 0,0-1 0,0 0 0,0 0-1,0 0 1,0 0 0,0 0 0,0 0 0,0 0 0,0 0 0,0 0 0,0 0 0,0 1-1,0-1 1,0 0 0,0 0 0,-1 0-4,2 0 1,-1 0-1,0 0 1,0 0-1,0 0 1,0 0-1,0 0 1,0 0-1,0 0 1,0 0-1,0 0 0,0 0 1,0 0-1,1 0 1,-1 0-1,0 0 1,0 0-1,0 0 1,0 0-1,0 0 1,0 0-1,0 0 1,0 0-1,0 0 1,0 0-1,0 0 1,0 0-1,0 0 1,0 0-1,0 0 1,1 1-1,-1-1 1,0 0-1,0 0 1,0 0-1,0 0 1,0 0-1,0 0 1,0 0-1,0 0 1,0 0-1,0 0 1,0 0-1,0 0 1,0 1-1,0-1 1,0 0-1,0 0 0,0 0 1,0 0-1,0 0 1,0 0-1,0 0 1,0 0-1,0 0 1,0 0-1,0 0 1,-1 1-1,1-1 1,0 0-1,0 0 1,0 0-1,0 0 0,0 0 1,0 0-1,0 0 0,0 0 1,0 0-1,0 1 1,0-1-1,0 0 0,0 0 1,0 0-1,0 0 1,0 0-1,0 1 0,0-1 1,0 0-1,0 0 1,0 0-1,0 0 0,0 0 1,0 1-1,0-1 1,0 0-1,0 0 0,0 0 1,0 0-1,0 0 1,0 1-1,0-1 0,0 0 1,0 0-1,0 0 0,0 0 1,1 0-1,-1 0 1,0 0-1,0 0 0,0 1 1,0-1-1,0 0 1,0 0-1,1 0 0,-1 0 1,0 0-1,0 0 1,0 0-1,0 0 0,0 0 1,1 0-1,-1 0 1,0 0-1,0 0 0,0 0 1,0 0-1,0 0 1,1 0-1,-1 0 0,0 0 1,0 0-1,0 0 1,0 0-1,6-9-253,-1 2-289,-5 7 529,0 0-1,0 0 0,1 0 0,-1 0 0,0 0 1,0 0-1,0 0 0,0 0 0,0 0 1,0 0-1,0 0 0,1 0 0,-1 0 1,0 0-1,0 0 0,0 0 0,0 0 1,0 0-1,0 0 0,0 0 0,1 0 1,-1 0-1,0 0 0,0 0 0,0 0 1,0 0-1,0 0 0,0 1 0,0-1 0,0 0 1,0 0-1,0 0 0,1 0 0,-1 0 1,0 0-1,0 0 0,0 0 0,0 0 1,0 1-1,0-1 0,0 0 0,0 0 1,0 0-1,0 0 0,0 0 0,0 0 1,0 0-1,0 1 0,0-1 0,0 0 1,0 0-1,0 0 0,0 0 0,0 0 0,0 0 1,0 0-1,0 1 0,-1-1 0,1 0 14,-4-15-2070,-2-9-144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3:59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38 118 1105,'1'-8'1396,"-1"7"-1362,0 1 0,0-1 0,1 0 0,-1 0-1,0 0 1,0 1 0,0-1 0,0 0 0,-1 0 0,1 1-1,0-1 1,0 0 0,0 0 0,-1 1 0,1-1 0,0 0-1,0 0 1,-1 1 0,1-1 0,-1 0 0,1 1-1,-1-1 1,1 1 0,-1-1 0,1 0 0,-1 1 0,0-1-1,1 1 1,-1 0 0,0-1 0,1 1 0,-1-1 0,0 1-1,1 0 1,-1 0 0,-1-1-34,0 0 53,-11-5 848,12 6-865,1-1-1,0 1 0,0 0 0,0 0 1,-1 0-1,1 0 0,0 0 1,0 0-1,0-1 0,0 1 1,-1 0-1,1 0 0,0 0 0,0 0 1,0-1-1,0 1 0,0 0 1,0 0-1,0 0 0,-1-1 0,1 1 1,0 0-1,0 0 0,0 0 1,0-1-1,0 1 0,0 0 0,0 0 1,0 0-1,0-1 0,0 1 1,0 0-1,0 0 0,0 0 0,0-1 1,0 1-1,1 0 0,-1 0 1,0 0-1,0-1 0,0 1 1,0 0-1,0 0 0,0 0 0,1-1 1,-1 1-1,0 0 0,0 0 1,0 0-1,0 0 0,1 0 0,-1 0 1,0-1-1,0 1-35,-8-4 682,7 3-505,10 6-94,-8-4-72,0 0 0,0 0 0,0 0 0,1 0 0,-2 1 0,1-1 1,0 0-1,0 0 0,0 1 0,-1-1 0,1 1 0,0-1 0,-1 1 0,1-1 0,-1 1 1,0-1-1,0 1 0,1-1 0,-1 2-11,1 36 81,-1-31-53,0 10-2,0 28 51,-2 0 1,-3 7-78,2-31 24,1-16-2,1 1-1,0 0 1,0 0-1,1-1 1,0 1-1,0 0 1,0 0 0,1 0-1,0 0 1,0-1-1,1 1 1,0 0-1,2 5-21,3-6 101,-3-3 15,-11-5 49,7 2-157,0 0-1,0 0 1,0 0-1,1 0 1,-1 0 0,0 0-1,0 0 1,0 0 0,0 0-1,0 0 1,0 0-1,1 0 1,-1 0 0,0 0-1,0 0 1,0 0 0,0 0-1,0 0 1,0 0-1,0 0 1,0-1-8,1 1 0,-1 0 0,0 0 0,0 0 0,0 0 0,0 0 0,1 0 0,-1 0 1,0-1-1,0 1 0,0 0 0,0 0 0,1 0 0,-1 0 0,0 0 0,0 0 0,0 0 0,1 0 0,-1 0 0,0 0 0,0 0 0,0 0 0,0 0 0,1 0 1,-1 0-1,0 0 0,0 0 0,0 0 0,1 0 0,-1 1 0,0-1 0,0 0 0,0 0 0,0 0 0,0 0 0,1 0 0,-1 0 0,0 1 0,0-1 0,0 0 0,0 0 1,0 0-1,0 0 0,1 0 0,-1 1 0,0-1 0,0 0 0,0 0 0,0 0 0,0 1 0,0-1 0,0 0 0,0 0 0,0 0 0,0 0 0,0 1 0,0-1 1,0 0-1,0 0 0,0 0 0,4-6 9,-4 6-9,0 0 0,0 0 0,0 0 0,0 0 0,0 0 0,0-1 0,0 1 1,0 0-1,0 0 0,0 0 0,0 0 0,0 0 0,0 0 0,0-1 1,0 1-1,0 0 0,0 0 0,0 0 0,0 0 0,-1 0 0,1 0 0,0 0 1,0 0-1,0-1 0,0 1 0,0 0 0,0 0 0,0 0 0,-1 0 0,1 0 1,0 0-1,0 0 0,0 0 0,0 0 0,0 0 0,-1 0 0,1 0 1,0 0-1,0 0 0,0 0 0,0 0 0,0 0 0,-1 0 0,1 0 0,0 0 1,0 0-1,0 0 0,0 8 15,-2 0-8,7-10 16,-2 0 152,-3 3-170,0-1 0,-1 0 0,1 0 0,0 0 0,0 0 0,0 0 0,0 0 1,-1 0-1,1 0 0,0 0 0,0 0 0,0 0 0,-1 0 0,1 0 0,0 0 0,0-1 0,0 1 1,0 0-1,-1 0 0,1 0 0,0 0 0,0 0 0,0 0 0,0 0 0,-1 0 0,1-1 0,0 1 0,0 0 1,0 0-1,0 0 0,0 0 0,0 0 0,-1-1 0,1 1 0,0 0 0,0 0 0,0 0 0,0 0 1,0-1-1,0 1 0,0 0 0,0 0 0,0 0 0,0-1 0,0 1 0,0 0 0,0 0 0,0 0 1,0-1-1,0 1-5,-5-22 148,2 0 1,0-1 0,1 1-1,1-18-148,-1-20 126,1-33-59,-1 73-23,2 1 0,0-1 1,2 0-1,0 0 0,3-10-44,-4 27 2,-1 2-1,0 1-1,0 0 0,1-1 1,-1 1-1,0-1 0,0 1 1,0 0-1,0-1 0,0 1 1,0-1-1,0 1 0,0 0 1,0-1-1,0 1 0,0-1 1,0 1-1,0 0 0,0-1 1,0 1-1,0 0 0,0-1 0,-1 1 1,1-1-1,0 1 0,0 0 1,0-1-1,-1 1 0,1 0 1,0 0-1,0-1 0,-1 1 1,1 0-1,0-1 0,-1 1 1,1 0-1,0 0 0,-1 0 1,1-1-1,0 1 0,-1 0 1,1 0-1,-1 0 0,1 0 1,0 0-1,-1 0 0,1 0 0,-1 0 1,1 0-1,0 0 0,-1 0 1,1 0-1,-3-1-2,4 2-4,0-3 0,-6-5 1,10 10-35,-5-1 1,0 0 25,2 10-2,-3-8 13,1 1 1,1-1 0,-1 0 0,1 1-1,-1-1 1,1 0 0,0 0 0,1 0-1,0 2 3,-1-1-2,1 0 0,-1-1-1,0 1 1,0 0 0,0 5 2,1 31 32,1-1 0,7 28-32,-5-44-4,-3-18 3,-1-1 0,1 1 0,-1-1-1,-1 1 1,1-1 0,-1 1 0,0 0-1,0-1 1,0 1 0,-1-1 1,1 9 8,-1 4 7,1-17-14,0-1-1,0 0 0,0 1 0,0-1 1,0 0-1,0 1 0,0-1 0,-1 0 1,1 1-1,0-1 0,0 0 0,0 1 1,0-1-1,-1 0 0,1 1 0,0-1 1,0 0-1,-1 1 0,1-1 0,0 0 1,-1 0-1,1 0 0,0 1 0,-1-1 1,1 0-1,0 0 0,-1 0 0,1 0 1,0 0-1,-1 1 0,1-1 0,0 0 1,-1 0-1,0 0 0,1 1 0,-1 0 1,1 0-1,-1 0 1,1 0-1,-1-1 0,1 1 1,-1 0-1,1 0 0,0 0 1,-1 0-1,1 0 0,0 0 1,0 0-1,0 0 1,0 0-1,0 0 0,0 0 1,0 0-1,0 0 0,0 0 1,0 0-1,1 0 0,-2 7 10,1-8-9,0 0-1,0 0 1,0 1-1,0-1 1,0 0-1,0 0 1,0 0-1,0 0 1,0 0-1,0 0 1,0 0-1,0 0 1,0 0-1,0 0 1,0 1-1,0-1 0,0 0 1,0 0-1,0 0 1,-1 0-1,1 0 1,0 0-1,0 0 1,0 0-1,0 0 1,0 0-1,0 0 1,0 0-1,0 0 1,0 0-1,0 0 1,-1 0-1,1 0 1,0 0-1,0 0 0,0 0 1,0 0-1,0 0 1,0 0-1,0 0 1,0 0-1,0 0 1,-1 0-1,1 0 1,0 0-1,0 0 1,0 0-1,0 0 1,0 0-1,0 0 1,0 0-1,0-1 0,-3 1 4,3 7-3,0 3-11,0-9 10,0 0-1,0 0 1,0 0 0,0 0 0,0 0 0,0 0 0,0 0-1,0 0 1,0-1 0,0 1 0,0 0 0,1 0-1,-1 0 1,0 0 0,1 0 0,-1 0 0,1-1 0,-1 1-1,1 0 1,-1-1 1,0 1 0,0-1-1,0 0 1,0 0-1,0 0 1,1 1-1,-1-1 1,0 0 0,0 0-1,0 0 1,0 1-1,0-1 1,0 0-1,0 0 1,0 1 0,0-1-1,0 0 1,0 0-1,0 1 1,0-1-1,0 0 1,0 0 0,0 0-1,0 1 1,0-1-1,-1 0 1,1 0-1,0 1 1,0-1 0,0 0-1,0 0 1,0 0-1,0 0 1,-1 1 0,1-1-1,0 0 1,0 0-1,0 0 1,-1 0-1,1 0 1,0 1 0,0-1-1,-1 0 0,-2 1 14,6-7-7,-3 6-49,3 0-1082,15-15-653,5-7 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4:05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2 912,'0'0'49,"0"0"-1,-1 0 0,1-1 0,-1 1 1,1 0-1,0 0 0,-1 0 0,1 0 1,-1 0-1,1 0 0,-1-1 0,1 1 1,-1 0-1,1 0 0,0 0 0,-1 1 1,1-1-1,-1 0 0,1 0 0,-1 0 1,1 0-1,-1 0 0,1 0 0,0 1 1,-1-1-1,1 0 0,-1 0 0,1 1 1,0-1-1,-1 0 0,1 0 0,0 1 1,-1-1-1,1 0 0,0 1 0,0-1-48,0 1 34,0-1 1,0 1-1,0-1 0,0 1 0,0-1 0,0 1 0,0-1 0,1 1 0,-1-1 0,0 1 0,0-1 0,1 1 1,-1-1-1,0 0 0,1 1 0,-1-1 0,0 1 0,1-1 0,-1 0 0,1 1 0,-1-1 0,0 0 1,1 0-1,-1 1 0,1-1 0,-1 0 0,1 0 0,-1 0 0,1 1 0,-1-1 0,1 0 0,-1 0-34,-6-2 1318,4 0-501,7 1-337,-3 2-34,-8 2-24,-1 0-20,6-3-393,1 0 0,0 0 0,0 0 0,0 0 0,0 0 0,0 0 1,-1 0-1,1 0 0,0 0 0,0 0 0,0 0 0,0 0 0,-1 0 0,1 0 0,0 0 0,0 0 0,0 1 1,0-1-1,0 0 0,-1 0 0,1 0 0,0 0 0,0 0 0,0 0 0,0 0 0,0 0 0,0 1 1,-1-1-1,1 0 0,0 0 0,0 0 0,0 0 0,0 0 0,0 1 0,0-1 0,0 0 0,0 0 1,0 0-1,0 0 0,0 1 0,0-1 0,0 0 0,0 0 0,0 0 0,0 0 0,0 1 0,0-1 0,0 0 1,0 0-10,1 2 167,-1-6-81,0 6 170,0-2-252,0 1 0,0-1 0,0 0 0,0 0 0,0 0 0,0 1 0,1-1 0,-1 0 0,0 0-1,0 0 1,0 0 0,0 1 0,0-1 0,1 0 0,-1 0 0,0 0 0,0 0 0,0 0 0,1 0 0,-1 0 0,0 0 0,0 0 0,1 1 0,-1-1 0,0 0 0,0 0 0,0 0 0,1 0 0,-1 0 0,0 0 0,0 0 0,1 0 0,-1-1-1,0 1 1,0 0-4,1 0 6,0 0-1,-1 0 0,1 0 0,0 0 1,-1 0-1,1 1 0,0-1 0,-1 0 0,1 0 1,0 0-1,-1 1 0,1-1 0,-1 0 1,1 0-1,-1 1 0,1-1 0,0 1 0,-1-1 1,1 0-1,-1 1 0,0-1 0,1 1-5,2 1 6,0 0-1,0 0 0,0 0 0,0 0 1,0-1-1,1 0 0,-1 1 0,0-1 1,2 0-6,3 2 6,11 5 12,0-2 1,0 1 0,1-2-1,0-1 1,-1 0 0,15 0-19,-31-4 2,0 0 1,0 1-1,0-1 1,0 1-1,0 0 1,0 0-1,0 0 1,0 0-1,-1 0 1,1 1-1,0-1 1,-1 1-1,1 0 1,-1 0-1,1 0 1,-1 0-1,2 3-2,-3-4 0,0 2 72,-7 4-13,1 2-46,-1-1-1,0 1 0,-1-1 1,0 0-1,-1-1 1,1 0-1,-1 0 1,-1-1-1,1 0 0,-4 2-12,0 0 17,0 1 0,0 1 0,1-1 0,-5 8-17,10-11 6,0 0-1,0-1 1,-1 1-1,1-1 0,-7 3-5,-2 2 8,8-4 3,-1 0 4,7-6-16,2-4-11,4 3 27,-5 1-15,0 0 0,0 0 0,0 0 0,0 0 0,0 0 0,0 0 1,0 0-1,0 0 0,0 0 0,0 0 0,0 0 0,0 1 0,0-1 0,0 0 0,0 0 0,0 0 0,0 0 0,0 0 0,0 0 0,0 0 0,0 0 0,0 0 0,0 0 0,0 0 0,0 0 0,0 0 0,0 0 0,0 0 0,0 0 0,0 0 0,0 0 0,0 0 0,0 1 0,0-1 0,0 0 0,0 0 0,0 0 0,0 0 0,0 0 0,0 0 0,0 0 0,0 0 0,0 0 0,0 0 0,0 0 0,0 0 0,4-1 6,0 1 0,0-1 0,-1-1-1,1 1 1,0 0 0,-1-1 0,4-1-6,28-11 21,-30 13-22,-1 0 1,1 0 0,-1 1-1,1 0 1,-1 0-1,1 0 1,-1 0 0,1 1-1,-1-1 1,1 1-1,-1 0 1,0 1 0,1-1-1,-1 1 1,0 0 0,0 0-1,0 0 1,0 0-1,0 1 1,-1 0 0,1-1-1,-1 1 1,0 1 0,0-1-1,0 0 1,0 1-1,0 0 1,-1-1 0,1 1-1,-1 0 1,0 0-1,-1 0 1,1 1 0,0-1-1,-1 1 1,2 4-4,0 1 0,-1-1 0,0 1 0,0 8 4,-2-15-1,0 0 1,0 0-1,0 0 0,-1 0 0,1-1 0,-1 1 0,0 0 0,0-1 0,0 1 0,0 0 1,0-1-1,0 1 0,-1-1 0,1 1 0,-1-1 0,1 0 0,-1 0 0,-1 2 1,-14 13 0,12-11 4,0 0 1,-1-1 0,0 1-1,0-1 1,0 0 0,0-1-1,-1 1 1,0-1 0,0-1-1,0 1 1,-7 1-5,1 1 13,12-5-9,0-1 0,0 1 0,0 0 0,0-1 0,0 0 0,0 1 0,0-1 0,0 0 0,0 1 0,0-1 0,0 0 0,0 0 0,0 0 0,0 0 0,0 0 0,0 0 0,0 0 0,0 0 0,0 0 0,0 0 0,-1-1 0,1 1 0,0 0 0,1-1 0,-1 1 0,0-1 0,0 1 0,-1-1-4,-7-2 115,8 3-109,0 0-1,0 0 0,0 0 1,0 0-1,0-1 0,0 1 1,0 0-1,-1-1 0,1 1 1,0-1-1,0 1 0,1-1 1,-1 0-1,0 1 0,0-1 1,0 0-1,0 0 0,0 0-5,0 0 1,0 1 0,0-1 0,0 0-1,0 1 1,0-1 0,0 0 0,0 1-1,0-1 1,0 1 0,0-1 0,0 1 0,0 0-1,-1 0 1,1-1 0,0 1 0,0 0-1,0 0 1,-1 0 0,1 0-1,-12-2-15,13 1 15,-1 1 0,1 0 0,-1-1 0,1 1 0,-1 0-1,0 0 1,1-1 0,-1 1 0,1 0 0,-1 0 0,1 0 0,-1 0 0,0-1-1,1 1 1,-1 0 0,1 0 0,-1 0 0,0 0 0,1 1 0,-1-1-1,1 0 1,-1 0 0,0 0 0,1 0 0,-1 1 0,1-1 0,-1 3 0,1-3 0,0 0 0,0 0 0,0 0 0,0-1 0,0 1 0,0 0 0,0 0 0,-1 0 0,1-1 0,0 1 0,0 0 0,0 0 0,0 0 0,0 0 0,0-1 0,0 1 0,0 0 0,-1 0 0,1 0 0,0 0 0,0 0 0,0-1 0,0 1 0,-1 0 0,1 0 0,0 0 0,0 0 0,0 0 0,-1 0 0,1 0 0,0 0 0,0 0 0,0 0 0,0 0 0,-1 0 0,1 0 0,0 0 0,0 0 1,-1 0-1,1 0 0,0 1 0,0-1 0,0 0 0,0 1 0,0-1 0,0 0 0,0 0 0,0 1 0,0-1 0,0 0 0,0 1 0,0-1 0,0 0 0,0 1 0,0-1 0,0 0 0,0 1 0,0-1 0,0 0 0,0 1 0,0-1 0,1 0 0,-1 0 0,0 1 0,0-1 0,0 0 0,0 0 0,1 1 0,-1-1 0,0 0 0,0 0 0,1 0 0,-1 1 0,0-1 0,0 0 0,1 0 0,-1 0-2,0 0 0,0 0 0,0 0 0,0 1 0,0-1 1,0 0-1,1 0 0,-1 0 0,0 0 0,0 0 0,0 0 1,0 0-1,0 0 0,0 0 0,0 0 0,0 0 0,0 0 1,1 0-1,-1 0 0,0 0 0,0 0 0,0 0 0,0 0 1,0 0-1,0 0 0,0 0 0,0 0 0,0 0 0,1 0 1,-1 0-1,0 0 0,0-1 0,0 1 0,0 0 1,0 0-1,0 0 0,0 0 0,0 0 0,0 0 0,0 0 1,0 0-1,0 0 0,0 0 0,1 0 0,-1-1 0,0 1 1,0 0-1,0 0 0,0 0 0,0 0 0,0 0 0,0 0 1,0 0-1,0 0 0,0 0 0,0-1 0,0 1 0,0 0 1,0 0-1,0 0 0,0 0 0,0 0 0,0 0 2,-5-7-275,2 2-4,7 5 25,-3 1 149,0-1 0,1 0-1,-1 1 1,1-1 0,-1 0-1,1 0 1,-1 0 0,1 0-1,-1 0 1,1 0 0,-1 0 0,1 0-1,-1 0 1,0-1 0,1 1-1,-1-1 1,1 1 0,-1-1-1,0 0 1,1 1 0,-1-1-1,0 0 1,1 0 105,25-21-1729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4:13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12 1633,'0'-1'1567,"-2"-1"-978,11 3 184,-5-1-523,-1 0-1,1 0 1,0 0 0,-1-1 0,1 1-1,0-1 1,1-1-250,17-2 397,16 2-37,1 3-1,0 1 1,10 3-360,-44-5 23,-4 0-17,0 1 0,0-1 0,0 0 0,0 0 0,0 0 0,-1 1 0,1-1 0,0 0 0,0 1 0,0-1 0,0 1 0,-1-1 0,1 1 0,0-1 0,-1 1 0,1-1 0,0 1 0,-1 0 0,1-1-1,-1 1 1,1 0 0,-1 0 0,1-1 0,-1 1 0,1 0 0,-1 0 0,0 0 0,0 0 0,1-1 0,-1 1 0,0 0 0,0 0 0,0 0 0,0 0-6,7 15 216,-7-15-207,0-1 0,1 1 1,-1-1-1,0 1 0,0 0 0,0-1 1,0 1-1,0-1 0,0 1 0,0 0 1,0-1-1,0 1 0,0-1 0,0 1 1,0 0-1,0-1 0,0 1 1,-1-1-1,1 1 0,0-1 0,0 1 1,-1-1-1,1 1 0,0-1 0,-1 1 1,1-1-1,-1 1 0,1-1 0,0 0 1,-1 1-1,1-1 0,-1 0 1,0 1-10,-21 17 14,16-13 15,-14 11-10,-1-2-1,0 0 0,-4 0-18,-43 28 44,66-40-42,0-1 0,0 0 0,-1 0 0,1 0 0,0 0 1,-1 0-1,1 0 0,-1 0 0,1-1 0,-1 0 0,0 1 0,1-1 0,-1 0 0,-1 0-2,3 0 4,1 0 0,-1 0 0,1 0 0,-1 0 0,0 0 0,1 0 0,-1 0 0,1 0 0,-1 0 0,1 0 0,-1 1 0,1-1 0,-1 0 0,0 0 0,1 1 0,0-1 0,-1 0 0,1 1 0,-1-1 0,1 0 0,-1 1 0,1-1 0,0 1 0,-1-1-4,40-3 134,-28 4-124,-9-1-8,-1 0 1,1 0-1,-1 0 0,1 0 1,0 1-1,-1-1 0,1 1 1,-1-1-1,1 1 0,-1-1 1,1 1-1,-1 0 0,0-1 1,1 1-1,-1 0 0,0 0 1,0 0-1,1 0 0,-1 0 0,0 1 1,0-1-1,0 0-2,28 26 182,-25-23-152,1-1-1,-1 1 1,0 0-1,0 0 1,0 0 0,-1 0-1,1 1 1,-1 0-1,0 1-29,6 8 83,-8-12-67,0-1-1,0 1 1,0 0 0,0-1-1,0 1 1,-1 0 0,1 0-1,0-1 1,-1 1 0,1 0-1,-1 0 1,0 0 0,0 0-1,1 0 1,-1 0 0,-1 0-16,0 14 8,1-14-8,0 0 1,0-1-1,0 1 1,0 0-1,0 0 1,-1-1 0,1 1-1,0 0 1,-1-1-1,0 1 1,1-1-1,-1 1 1,0-1-1,0 1 1,0-1-1,0 1 1,0-1-1,0 0 1,0 1-1,-1 0 0,-6 6 7,0-1-1,-1 0 0,0 0 0,0-1 0,0 0 0,-1 0 0,0-1 0,0-1 0,0 1 0,0-2 0,-1 1-6,6-3 7,1 1 2,0 0-1,0 0 0,-1-1 0,1 0 0,0 0 0,-1 0 0,1-1 0,0 1 0,-1-1 0,1 0 0,-1 0 0,1-1 0,-1 1 0,1-1 0,0 0 0,-1 0 0,-2-1-8,-17-2 267,2-8-150,22 13-261,0-1 88,0 0-1,0 0 0,0 0 0,0 1 0,0-1 0,0 0 0,0 0 0,0 1 1,0-1-1,0 0 0,0 0 0,0 0 0,0 1 0,0-1 0,0 0 1,0 0-1,0 0 0,0 1 0,1-1 0,-1 0 0,0 0 0,0 0 0,0 1 1,0-1-1,0 0 0,0 0 0,1 0 0,-1 0 0,0 0 0,0 1 0,0-1 1,1 0-1,-1 0 0,0 0 0,0 0 0,0 0 0,0 0 0,1 0 1,-1 0-1,0 0 0,0 0 0,1 0 0,-1 0 0,0 0 0,0 0 0,0 0 1,1 0-1,-1 0 0,0 0 0,0 0 0,0 0 0,1 0 0,-1 0 0,0 0 1,0 0-1,0 0 0,1 0 57,5 1-1740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4:23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441 144 784,'-4'2'467,"0"-1"0,0 1-1,0-1 1,1 1 0,-1-1-1,-1 0 1,1 0-1,0-1 1,0 1 0,0-1-1,-3 0-466,0-1 226,-1 0-1,1 0 0,0-1 0,-1 0 0,1-1 0,0 1 1,-6-5-226,-30-8 491,13 8-300,5 2 18,0-1-1,1-1 0,-1-2 0,-11-5-208,14 5 77,19 8-65,0 0 0,0 0 0,0 0 0,0 0 0,0-1 0,1 1 0,-1-1 0,1 0 0,-1 1 0,1-1 0,0 0 0,-1-1 0,1 1 0,0 0 0,-1-2-12,1 2 15,-1-1-1,0 1 1,-1 0 0,1 0 0,0 0 0,-1 1 0,1-1 0,0 1 0,-3-1-15,-4-2 23,13 2-18,14 62-21,-14-34 20,1 1-1,1-1 0,2 0 0,0 0 0,7 14-3,-6-21 0,-6-14 0,1 0 0,-1 0 0,-1 0 0,1 1 0,-1-1 0,0 1 0,0-1 0,0 4 0,0 12-18,0-17 6,-1-10 29,1-4 84,-1 9-94,0 1 0,0-1-1,1 1 1,-1-1 0,0 1 0,0-1 0,0 1 0,0-1 0,0 0-1,0 1 1,0-1 0,0 1 0,0-1 0,-1 1 0,1-1-1,0 1 1,0-1 0,0 0 0,-1 1 0,1-1 0,0 1 0,0 0-1,-1-1 1,1 1 0,-1-1-7,0-1 14,0 0-1,1 0 1,-1 1 0,0-1-1,1 0 1,-1 0 0,1 0-1,0 0 1,-1-1 0,1 1-1,0 0 1,0 0 0,1-1-14,-4-20 41,-1 11-26,0 0 1,0-1-1,0-11-15,3 16 8,-1 0-1,0 0 1,0 0 0,0 0-1,-1 1 1,0-1 0,0 1 0,-1 0-1,0 0 1,0 0 0,-2-2-8,5 8-1,0 0 1,1 0-1,-1 0 1,0 0-1,1 0 1,-1 0-1,1 0 1,-1 0-1,1 0 1,0 0-1,-1 0 1,1-1-1,0 1 1,0 0-1,0 0 1,0 0-1,0 0 1,0-1-1,0 1 1,0 0-1,1 0 1,-1 0-1,0 0 1,1-1-1,-1 1 1,1 0-1,-1 0 1,1 0 0,-1 0-1,1 0 1,0 0-1,0 0 1,0 0 0,1-9 2,-2 10-2,0-1 0,0 1 0,0-1 0,0 1 0,0-1 0,0 1 0,0-1 0,0 1 0,0 0 0,0-1 0,0 1 0,0-1 0,0 1 0,0-1 0,1 1 0,-1-1 0,0 1 0,0 0 0,1-1 0,-1 1 0,0 0 0,0-1 0,1 1 0,-1 0 0,0-1 0,1 1 0,-1 0 0,1-1 0,-1 1 0,28-25-16,-18 15 14,-9 9 2,-1 0 0,1 1 0,0-1 0,0 0 0,0 1 0,-1-1 0,1 0 0,0 1 0,0 0 0,0-1 0,0 1 0,0-1 0,0 1 0,0 0 0,0 0 0,0-1 0,0 1 0,0 0 0,1 0 0,-1 0 0,0 0 0,0 0 0,0 1 0,0-1 0,0 0 0,1 1 0,-1 0 0,1-1 0,-1 1 0,1 0-1,-1 0 1,1 0 0,-1 1 0,0-1 0,1 0-1,-1 0 1,0 1 0,0-1 0,0 1 0,0-1-1,0 1 1,0-1 0,0 2 0,3 5-2,1-1 0,0 1 0,0-1 0,1 0 0,3 3 2,15 20-3,2 12 3,-13-21 0,0-1 0,10 12 0,-18-26 0,1 0 0,0-1 0,-1 1 0,2-1 0,-1 0 0,1-1 0,-1 1 0,1-1 0,7 3 0,-3-6 11,-4 1 7,-22-15 30,5 1-37,-1 0 0,-10-8-11,-14-15 13,25 22-16,-1 1 0,-1 0 1,0 1-1,0 0 0,-1 0 1,-1 1-1,-7-3 3,2 1-22,-14-6 33,22 11 2,11 7-13,-1 0 0,1 0 0,0 0 0,-1-1 0,1 1 0,0 0 0,0 0 0,-1 0 0,1-1 0,0 1 0,-1 0 0,1 0 0,0-1 0,0 1 0,0 0 0,-1-1 0,1 1 0,0 0 0,0-1 0,0 1 0,0 0 0,0-1 0,-1 1 0,1 0 0,0-1 0,0 1 0,0-1 0,0 1 0,0 0 0,0-1 1,0 1-1,0 0 0,1-1 0,-1 1 0,0 0 0,0-1 0,1 0-3,-20-1-8,19 3 11,1-1-1,-1 1 0,0-1 0,1 1 1,-1 0-1,0-1 0,1 1 1,-1 0-1,0-1 0,0 1 0,1 0 1,-1-1-1,0 1 0,0 0 0,0-1 1,0 1-1,0 0 0,0-1 1,0 1-1,0 0 0,0-1 0,0 1 1,-1 0-1,1-1 0,0 1 1,0 0 0,-3 10-6,-5 44-18,8 2 15,1-39 5,-1 1 0,-1 0-1,0 0 1,-2 0 0,0-1 0,-3 7 4,-21 84 32,27-108-30,0 0 0,0 0-1,0 0 0,-1 0 1,1 0-1,0 1 1,-1-1-1,1 0 0,-1 0 1,0 0-1,1 0 1,-1 0-1,0 0 0,0 0 1,1 0-1,-1 0 1,0-1-1,0 1 0,0 0 1,0 0-1,0-1 1,-1 1-2,3-1 2,-1-1 0,1 1 0,0-1 0,-1 0 0,1 1 0,-1-1 0,1 0 0,-1 1 0,0-1 0,1 0 0,-1 0 0,0 0 0,1 1 0,-1-1 1,0 0-1,0 0 0,0 0 0,1 0 0,-1 0 0,0 1 0,0-1 0,-1-1-2,3-4-102,0-1 0,1 1 0,-1-1 0,1 1 0,0 0 0,1 0 1,0 1-1,0-1 0,0 1 0,0-1 0,1 1 0,0 1 0,0-1 0,0 1 0,4-3 102,5-6-1737,0-6-53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23:24:24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1 249 1056,'2'0'-64,"-1"2"64,3 2-400</inkml:trace>
  <inkml:trace contextRef="#ctx0" brushRef="#br0" timeOffset="2779.932">17 262 1249,'9'-9'5126,"22"-7"-4565,-6 2-184,11-8-35,-12 9-200,0-2 0,-1-1-1,-1-1 1,11-12-142,-24 20 50,-4 3-16,0 1 0,0 0-1,1-1 1,0 2 0,0-1-1,0 1 1,0-1 0,1 2 0,0-1-1,4-1-33,-11 5 5,0 0-1,1 0 1,-1 0-1,1 0 1,-1 0-1,1-1 0,-1 1 1,1 0-1,-1 0 1,1 1-1,-1-1 1,1 0-1,-1 0 1,1 0-1,-1 0 1,1 0-1,-1 0 0,0 1 1,1-1-1,-1 0 1,1 0-1,-1 1 1,0-1-1,1 0 1,-1 1-1,0-1 1,1 0-1,-1 1 0,0-1 1,1 0-1,-1 1-4,4 16 105,2 7-70,14 7-3,-16-26-26,0 1-1,0 0 0,0 1 0,-1-1 1,1 1-1,-2 0 0,1-1 1,-1 1-1,2 7-5,5 28 50,1 11 41,-9-46-77,0 0-1,-1 0 1,0 0-1,0 0 1,0 0-1,-1 0 1,0 0 0,0 0-1,-1 0 1,0-1-1,0 1 1,-1 0-1,0 0-13,-1 10 35,4-16-27,0 0 1,0 0-1,0 1 0,-1-1 1,1 0-1,0 1 0,0-1 1,-1 0-1,1 0 0,-1 0 0,1 1 1,-1-1-1,0 0 0,1 0 1,-1 0-1,0 0 0,0 0-8,-1-1 58,-1 0-13,9-2-17,-5 2-28,-1 0 1,0 0-1,0 0 0,0 0 0,0 0 1,0-1-1,1 1 0,-1 0 0,0 0 1,0 0-1,0 0 0,0 0 0,1 0 1,-1 0-1,0 0 0,0 0 1,0 0-1,1 0 0,-1 0 0,0 0 1,0 0-1,0 0 0,1 0 0,-1 0 1,0 0-1,0 0 0,0 0 0,1 0 1,-1 0-1,0 0 0,0 0 0,0 0 1,0 0-1,1 0 0,-1 1 1,0-1-1,0 0 0,0 0 0,0 0 1,0 0-1,1 0 0,-1 1 0,0-1 1,0 0-1,0 0 0,0 0 0,0 0 1,0 1-1,0-1 0,0 0 1,0 0-1,1 0 0,-1 1 0,0-1 1,0 0-1,0 0 0,0 0 0,0 1 1,0-1-1,0 0 0,-1 0 0,1 0 1,0 0-1,0 1 0,0-1 0,0 0 1,0 0-1,0 0 0,0 1 1,0-1-1,0 0-1,0 0 1,0 0-1,0 1 1,0-1 0,-1 0-1,1 0 1,0 0-1,0 1 1,0-1 0,0 0-1,0 0 1,0 0 0,-1 0-1,1 1 1,0-1-1,0 0 1,0 0 0,0 0-1,-1 0 1,1 0-1,0 1 1,0-1 0,0 0-1,-1 0 1,1 0 0,0 0-1,0 0 1,0 0-1,-1 0 1,1 0 0,0 0-1,0 0 1,0 0-1,-1 0 1,1 0 0,0 0-1,0 0 1,-1 0 0,1 0-1,0 0 1,0 0-1,0 0 1,-1-1 0,1 1-1,0 0 1,0 0-1,0 0 1,0 0 0,7 8 3,-7-9-1,0 1 0,0 0 0,0 0 0,0-1 0,0 1 0,0 0 0,0-1 0,1 1 0,-1 0 0,0-1 0,0 1 0,0 0 0,0-1 0,0 1 0,0 0 0,0-1 0,-1 1 0,1 0 0,0 0 0,0-1 0,0 1 0,0 0 0,0-1 0,0 1 0,-1 0 0,1 0 0,0-1 0,0 1 0,0 0 0,-1 0 0,1-1 0,0 1-2,-1-4 29,0 1 0,0-1 0,0 0 0,1 0 1,0 0-1,0 1 0,0-1 0,0 0 0,0 0 0,1 0 1,0-2-30,1-19 116,-5-20 17,1 24-65,1-1 0,1 1-1,1-7-67,2 1 23,2-24 72,-2-16-95,0 52 0,-3 13 0,1 0 0,-1 1 0,1-1 0,-1 0 0,1 0 0,-1 0 0,0 0 0,0 1 0,0-1 0,0 0 0,0 0 0,-1 0 0,1 0 0,-1 0 0,-18 8-192,-2 4 178,2 0 8,-1 0 0,0-2 0,-13 4 6,-156 51 61,180-60-50,0 0-1,1 1 1,-1 0 0,1 1-1,-5 3-10,18-10 2,0 1 0,0-1 0,0 1 0,0 1 0,0-1-1,0 1 1,0-1 0,0 1-2,42-5 15,96-37 1,-103 32 57,38-4-73,-53 10 7,-17 2-8,-8 4 2,8 3 2,16-1 12,-21-4-14,0 1 1,0-1-1,0 0 0,0 1 0,0-1 0,0 1 0,0 0 0,0 0 0,-1 0 1,1 1-1,0-1 0,0 1-1,-2-1-4,0 0 1,0 0-1,-1 0 1,1 0-1,0 0 1,-1 0-1,1 0 1,-1 0-1,0 1 0,1-1 1,-1 0-1,0 0 1,1 0-1,-1 1 1,0-1-1,0 0 1,0 1 3,0 25-18,0-19 16,-2 23 2,-2 0 0,-1-1 0,-1 1 0,-9 25 0,-7 31 18,19-74 10,-1 0 0,0-1-1,-4 8-27,-10 30 155,16-39-77,2-14 167,-1-123 203,0 89-418,2-24-30,0-24 18,-1 72-15,1 1 1,0-1-1,1 1 1,1-1-1,3-7-3,-3 6 3,1 0 0,-2 0 0,0 0 0,0-8-3,-4-6-11,-1-6-18,3 33 27,0-1 0,0 1 0,1-1 1,-1 1-1,0-1 0,0 1 0,1-1 1,-1 1-1,1-1 0,-1 1 1,1-1-1,0 1 0,-1 0 0,1-1 1,1 0 1,-9 17-243,-15 14 230,5-14-9,2 0 19,-2-1-1,0 0 0,-16 9 4,-11 2 8,9-5 47,1 2 0,-28 22-55,34-28 118,22-14-413,18-11-1011,-1-1-658,-4-7-82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9T16:06:09.485"/>
    </inkml:context>
    <inkml:brush xml:id="br0">
      <inkml:brushProperty name="width" value="0.35" units="cm"/>
      <inkml:brushProperty name="height" value="0.35" units="cm"/>
      <inkml:brushProperty name="color" value="#0000FF"/>
      <inkml:brushProperty name="ignorePressure" value="1"/>
    </inkml:brush>
  </inkml:definitions>
  <inkml:trace contextRef="#ctx0" brushRef="#br0">25 0,'0'341,"-1"-326,-1 1,0-1,-1 0,-2 5,-3 17,4-16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5780A-D48F-4E9E-835D-589615D8ACA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8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2B7BC-D4D2-4884-AA53-DD2F83F8A781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1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617F0-E805-4A4C-8A92-0C2B7D8A5912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19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E72FE4-2288-488C-9958-F6ADDD4ED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47CF-FDBE-4200-9105-2FDAE491778C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159777-BFE1-4ACB-ABB7-8D0B3AE5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E106B4-4760-46A0-9DC3-34496956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D0266-2D2C-458E-91F0-BB593B39E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31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026FA-28D9-4A4B-916A-5D87C25890A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09B85-3941-4E7B-A34F-1B0502DD97C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3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108B1-2F79-4F1A-9CD3-0CF067C86DBE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8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2D9BD-2F63-4327-8235-6F57EB58BC0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6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3B7B6-A614-4BDB-9C00-26FA744AD2F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2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06334-DA1E-437F-8D2D-6428C2AAF3E2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2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E7762-4BA1-48DC-B3AA-A76F11264E4E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2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8BDF-B108-4F99-AB7A-EF3E700AF4D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31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864">
              <a:srgbClr val="C7BDCB"/>
            </a:gs>
            <a:gs pos="96000">
              <a:srgbClr val="FF0000"/>
            </a:gs>
            <a:gs pos="57775">
              <a:srgbClr val="B898A9"/>
            </a:gs>
            <a:gs pos="38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94112">
              <a:srgbClr val="92D050"/>
            </a:gs>
            <a:gs pos="85024">
              <a:srgbClr val="69C750"/>
            </a:gs>
            <a:gs pos="93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55F4DAA-DBD2-40D8-9801-EE7AF4246E23}" type="slidenum">
              <a:rPr lang="en-US" alt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22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4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3" Type="http://schemas.openxmlformats.org/officeDocument/2006/relationships/image" Target="../media/image5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customXml" Target="../ink/ink7.xml"/><Relationship Id="rId26" Type="http://schemas.openxmlformats.org/officeDocument/2006/relationships/oleObject" Target="../embeddings/oleObject14.bin"/><Relationship Id="rId21" Type="http://schemas.openxmlformats.org/officeDocument/2006/relationships/image" Target="../media/image17.png"/><Relationship Id="rId34" Type="http://schemas.openxmlformats.org/officeDocument/2006/relationships/customXml" Target="../ink/ink9.xml"/><Relationship Id="rId7" Type="http://schemas.openxmlformats.org/officeDocument/2006/relationships/image" Target="../media/image10.png"/><Relationship Id="rId12" Type="http://schemas.openxmlformats.org/officeDocument/2006/relationships/customXml" Target="../ink/ink4.xml"/><Relationship Id="rId17" Type="http://schemas.openxmlformats.org/officeDocument/2006/relationships/image" Target="../media/image15.png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customXml" Target="../ink/ink1.xml"/><Relationship Id="rId11" Type="http://schemas.openxmlformats.org/officeDocument/2006/relationships/image" Target="../media/image12.png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7.bin"/><Relationship Id="rId37" Type="http://schemas.openxmlformats.org/officeDocument/2006/relationships/image" Target="../media/image19.png"/><Relationship Id="rId5" Type="http://schemas.openxmlformats.org/officeDocument/2006/relationships/image" Target="../media/image23.png"/><Relationship Id="rId15" Type="http://schemas.openxmlformats.org/officeDocument/2006/relationships/image" Target="../media/image14.png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5.bin"/><Relationship Id="rId36" Type="http://schemas.openxmlformats.org/officeDocument/2006/relationships/customXml" Target="../ink/ink10.xml"/><Relationship Id="rId10" Type="http://schemas.openxmlformats.org/officeDocument/2006/relationships/customXml" Target="../ink/ink3.xml"/><Relationship Id="rId19" Type="http://schemas.openxmlformats.org/officeDocument/2006/relationships/image" Target="../media/image16.png"/><Relationship Id="rId31" Type="http://schemas.openxmlformats.org/officeDocument/2006/relationships/image" Target="../media/image21.wmf"/><Relationship Id="rId4" Type="http://schemas.openxmlformats.org/officeDocument/2006/relationships/image" Target="../media/image16.wmf"/><Relationship Id="rId9" Type="http://schemas.openxmlformats.org/officeDocument/2006/relationships/image" Target="../media/image11.png"/><Relationship Id="rId14" Type="http://schemas.openxmlformats.org/officeDocument/2006/relationships/customXml" Target="../ink/ink5.xml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18.png"/><Relationship Id="rId8" Type="http://schemas.openxmlformats.org/officeDocument/2006/relationships/customXml" Target="../ink/ink2.xml"/><Relationship Id="rId3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wmf"/><Relationship Id="rId18" Type="http://schemas.openxmlformats.org/officeDocument/2006/relationships/customXml" Target="../ink/ink12.xml"/><Relationship Id="rId26" Type="http://schemas.openxmlformats.org/officeDocument/2006/relationships/oleObject" Target="../embeddings/oleObject27.bin"/><Relationship Id="rId3" Type="http://schemas.openxmlformats.org/officeDocument/2006/relationships/image" Target="../media/image36.png"/><Relationship Id="rId21" Type="http://schemas.openxmlformats.org/officeDocument/2006/relationships/image" Target="../media/image30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0.png"/><Relationship Id="rId25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6" Type="http://schemas.openxmlformats.org/officeDocument/2006/relationships/customXml" Target="../ink/ink11.xml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26.bin"/><Relationship Id="rId32" Type="http://schemas.openxmlformats.org/officeDocument/2006/relationships/customXml" Target="../ink/ink13.xml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28.bin"/><Relationship Id="rId49" Type="http://schemas.openxmlformats.org/officeDocument/2006/relationships/image" Target="../media/image32.png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1.png"/><Relationship Id="rId31" Type="http://schemas.openxmlformats.org/officeDocument/2006/relationships/image" Target="../media/image3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29.bin"/><Relationship Id="rId8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4419-BA50-4E4E-8D6D-C5F7935A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152400"/>
            <a:ext cx="7290054" cy="1499616"/>
          </a:xfrm>
        </p:spPr>
        <p:txBody>
          <a:bodyPr/>
          <a:lstStyle/>
          <a:p>
            <a:r>
              <a:rPr lang="en-US" b="1" dirty="0"/>
              <a:t>Characteristics of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03306-0774-4843-8777-FC6F996EE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77" y="1752600"/>
            <a:ext cx="8025383" cy="4023360"/>
          </a:xfrm>
        </p:spPr>
        <p:txBody>
          <a:bodyPr>
            <a:normAutofit/>
          </a:bodyPr>
          <a:lstStyle/>
          <a:p>
            <a:r>
              <a:rPr lang="en-US" sz="3600" dirty="0"/>
              <a:t>Increasing and Decreasing and Constant</a:t>
            </a:r>
          </a:p>
        </p:txBody>
      </p:sp>
    </p:spTree>
    <p:extLst>
      <p:ext uri="{BB962C8B-B14F-4D97-AF65-F5344CB8AC3E}">
        <p14:creationId xmlns:p14="http://schemas.microsoft.com/office/powerpoint/2010/main" val="346067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753ACDFF-E1ED-4BC6-A393-A7BE4D2ED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110" y="2405920"/>
            <a:ext cx="481914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D59477-794C-4D99-8D1D-37B1D4E83A6E}"/>
              </a:ext>
            </a:extLst>
          </p:cNvPr>
          <p:cNvSpPr txBox="1"/>
          <p:nvPr/>
        </p:nvSpPr>
        <p:spPr>
          <a:xfrm>
            <a:off x="76200" y="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is Increasing, Decreasing, Constant</a:t>
            </a:r>
          </a:p>
        </p:txBody>
      </p:sp>
      <p:pic>
        <p:nvPicPr>
          <p:cNvPr id="5" name="Ink 4">
            <a:extLst>
              <a:ext uri="{FF2B5EF4-FFF2-40B4-BE49-F238E27FC236}">
                <a16:creationId xmlns:a16="http://schemas.microsoft.com/office/drawing/2014/main" id="{FFDF477D-54E8-4353-9ECF-1E77398EE64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2514600"/>
            <a:ext cx="274061" cy="411160"/>
          </a:xfrm>
          <a:prstGeom prst="rect">
            <a:avLst/>
          </a:prstGeom>
        </p:spPr>
      </p:pic>
      <p:pic>
        <p:nvPicPr>
          <p:cNvPr id="7" name="Ink 6">
            <a:extLst>
              <a:ext uri="{FF2B5EF4-FFF2-40B4-BE49-F238E27FC236}">
                <a16:creationId xmlns:a16="http://schemas.microsoft.com/office/drawing/2014/main" id="{AFF5D68D-C224-4A77-89F0-0BD54A4C568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924800" y="5943600"/>
            <a:ext cx="352419" cy="43472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rot="16200000" flipH="1">
            <a:off x="3468520" y="3694279"/>
            <a:ext cx="2329720" cy="42756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896100" y="4610100"/>
            <a:ext cx="21336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134100" y="4152900"/>
            <a:ext cx="1066800" cy="3810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28161" y="5301432"/>
            <a:ext cx="1281981" cy="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34"/>
          <p:cNvSpPr>
            <a:spLocks noChangeArrowheads="1"/>
          </p:cNvSpPr>
          <p:nvPr/>
        </p:nvSpPr>
        <p:spPr bwMode="auto">
          <a:xfrm>
            <a:off x="685800" y="685800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Graphs are always “read” left to right.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If the graph is going up, it is increasing.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If the graph is going down, it is decreasing.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Where the graph is Horizontal, it is Constant.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86200" y="2286000"/>
            <a:ext cx="4648200" cy="15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34"/>
          <p:cNvSpPr>
            <a:spLocks noChangeArrowheads="1"/>
          </p:cNvSpPr>
          <p:nvPr/>
        </p:nvSpPr>
        <p:spPr bwMode="auto">
          <a:xfrm>
            <a:off x="647700" y="894466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Graphs are always “read” left to right.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If the graph is going up, it is increasing.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If the graph is going down, it is decreasing.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105400" y="2640013"/>
            <a:ext cx="2819400" cy="2846387"/>
            <a:chOff x="4876800" y="2667000"/>
            <a:chExt cx="2819400" cy="2846354"/>
          </a:xfrm>
        </p:grpSpPr>
        <p:pic>
          <p:nvPicPr>
            <p:cNvPr id="718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667000"/>
              <a:ext cx="2819400" cy="284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Freeform 29"/>
            <p:cNvSpPr/>
            <p:nvPr/>
          </p:nvSpPr>
          <p:spPr>
            <a:xfrm>
              <a:off x="5224463" y="2720974"/>
              <a:ext cx="2308225" cy="2406622"/>
            </a:xfrm>
            <a:custGeom>
              <a:avLst/>
              <a:gdLst>
                <a:gd name="connsiteX0" fmla="*/ 0 w 2307771"/>
                <a:gd name="connsiteY0" fmla="*/ 0 h 2405742"/>
                <a:gd name="connsiteX1" fmla="*/ 141514 w 2307771"/>
                <a:gd name="connsiteY1" fmla="*/ 816428 h 2405742"/>
                <a:gd name="connsiteX2" fmla="*/ 315686 w 2307771"/>
                <a:gd name="connsiteY2" fmla="*/ 1382485 h 2405742"/>
                <a:gd name="connsiteX3" fmla="*/ 544286 w 2307771"/>
                <a:gd name="connsiteY3" fmla="*/ 1719942 h 2405742"/>
                <a:gd name="connsiteX4" fmla="*/ 762000 w 2307771"/>
                <a:gd name="connsiteY4" fmla="*/ 1295400 h 2405742"/>
                <a:gd name="connsiteX5" fmla="*/ 892628 w 2307771"/>
                <a:gd name="connsiteY5" fmla="*/ 783771 h 2405742"/>
                <a:gd name="connsiteX6" fmla="*/ 1055914 w 2307771"/>
                <a:gd name="connsiteY6" fmla="*/ 446314 h 2405742"/>
                <a:gd name="connsiteX7" fmla="*/ 1382486 w 2307771"/>
                <a:gd name="connsiteY7" fmla="*/ 827314 h 2405742"/>
                <a:gd name="connsiteX8" fmla="*/ 1578428 w 2307771"/>
                <a:gd name="connsiteY8" fmla="*/ 1393371 h 2405742"/>
                <a:gd name="connsiteX9" fmla="*/ 1839686 w 2307771"/>
                <a:gd name="connsiteY9" fmla="*/ 1915885 h 2405742"/>
                <a:gd name="connsiteX10" fmla="*/ 2111828 w 2307771"/>
                <a:gd name="connsiteY10" fmla="*/ 2264228 h 2405742"/>
                <a:gd name="connsiteX11" fmla="*/ 2307771 w 2307771"/>
                <a:gd name="connsiteY11" fmla="*/ 2405742 h 240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07771" h="2405742">
                  <a:moveTo>
                    <a:pt x="0" y="0"/>
                  </a:moveTo>
                  <a:cubicBezTo>
                    <a:pt x="44450" y="293007"/>
                    <a:pt x="88900" y="586014"/>
                    <a:pt x="141514" y="816428"/>
                  </a:cubicBezTo>
                  <a:cubicBezTo>
                    <a:pt x="194128" y="1046842"/>
                    <a:pt x="248557" y="1231899"/>
                    <a:pt x="315686" y="1382485"/>
                  </a:cubicBezTo>
                  <a:cubicBezTo>
                    <a:pt x="382815" y="1533071"/>
                    <a:pt x="469900" y="1734456"/>
                    <a:pt x="544286" y="1719942"/>
                  </a:cubicBezTo>
                  <a:cubicBezTo>
                    <a:pt x="618672" y="1705428"/>
                    <a:pt x="703943" y="1451429"/>
                    <a:pt x="762000" y="1295400"/>
                  </a:cubicBezTo>
                  <a:cubicBezTo>
                    <a:pt x="820057" y="1139372"/>
                    <a:pt x="843642" y="925285"/>
                    <a:pt x="892628" y="783771"/>
                  </a:cubicBezTo>
                  <a:cubicBezTo>
                    <a:pt x="941614" y="642257"/>
                    <a:pt x="974271" y="439057"/>
                    <a:pt x="1055914" y="446314"/>
                  </a:cubicBezTo>
                  <a:cubicBezTo>
                    <a:pt x="1137557" y="453571"/>
                    <a:pt x="1295400" y="669471"/>
                    <a:pt x="1382486" y="827314"/>
                  </a:cubicBezTo>
                  <a:cubicBezTo>
                    <a:pt x="1469572" y="985157"/>
                    <a:pt x="1502228" y="1211943"/>
                    <a:pt x="1578428" y="1393371"/>
                  </a:cubicBezTo>
                  <a:cubicBezTo>
                    <a:pt x="1654628" y="1574800"/>
                    <a:pt x="1750786" y="1770742"/>
                    <a:pt x="1839686" y="1915885"/>
                  </a:cubicBezTo>
                  <a:cubicBezTo>
                    <a:pt x="1928586" y="2061028"/>
                    <a:pt x="2033814" y="2182585"/>
                    <a:pt x="2111828" y="2264228"/>
                  </a:cubicBezTo>
                  <a:cubicBezTo>
                    <a:pt x="2189842" y="2345871"/>
                    <a:pt x="2248806" y="2375806"/>
                    <a:pt x="2307771" y="2405742"/>
                  </a:cubicBezTo>
                </a:path>
              </a:pathLst>
            </a:custGeom>
            <a:ln w="5715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rot="5400000" flipH="1" flipV="1">
            <a:off x="5676900" y="3543300"/>
            <a:ext cx="838200" cy="3048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686300" y="3467100"/>
            <a:ext cx="15240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477000" y="3429000"/>
            <a:ext cx="1600200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48400" y="54864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Up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81600" y="5486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Down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10400" y="5486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Down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48200" y="59436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66FF"/>
                </a:solidFill>
              </a:rPr>
              <a:t>decreasing/increasing/decreasing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E5F1F-ACAD-4AFB-8060-3B04448FB00D}"/>
              </a:ext>
            </a:extLst>
          </p:cNvPr>
          <p:cNvSpPr txBox="1"/>
          <p:nvPr/>
        </p:nvSpPr>
        <p:spPr>
          <a:xfrm>
            <a:off x="1295400" y="10953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Another Example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105400" y="2438400"/>
            <a:ext cx="28194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92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753ACDFF-E1ED-4BC6-A393-A7BE4D2ED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" y="2590800"/>
            <a:ext cx="456550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8">
            <a:extLst>
              <a:ext uri="{FF2B5EF4-FFF2-40B4-BE49-F238E27FC236}">
                <a16:creationId xmlns:a16="http://schemas.microsoft.com/office/drawing/2014/main" id="{C8F15FB0-5433-4AE1-BEA2-146288062B68}"/>
              </a:ext>
            </a:extLst>
          </p:cNvPr>
          <p:cNvGrpSpPr>
            <a:grpSpLocks/>
          </p:cNvGrpSpPr>
          <p:nvPr/>
        </p:nvGrpSpPr>
        <p:grpSpPr bwMode="auto">
          <a:xfrm>
            <a:off x="5025233" y="2666999"/>
            <a:ext cx="2983509" cy="1384995"/>
            <a:chOff x="4818845" y="2757275"/>
            <a:chExt cx="2984255" cy="1385738"/>
          </a:xfrm>
        </p:grpSpPr>
        <p:sp>
          <p:nvSpPr>
            <p:cNvPr id="13322" name="TextBox 3">
              <a:extLst>
                <a:ext uri="{FF2B5EF4-FFF2-40B4-BE49-F238E27FC236}">
                  <a16:creationId xmlns:a16="http://schemas.microsoft.com/office/drawing/2014/main" id="{1B260AC2-A2C8-4B53-91E0-3205258C8F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8845" y="2757275"/>
              <a:ext cx="2984255" cy="13857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r>
                <a:rPr lang="en-US" altLang="en-US" sz="2800" dirty="0">
                  <a:latin typeface="Comic Sans MS" panose="030F0702030302020204" pitchFamily="66" charset="0"/>
                </a:rPr>
                <a:t>Decreasing over </a:t>
              </a:r>
            </a:p>
            <a:p>
              <a:r>
                <a:rPr lang="en-US" altLang="en-US" sz="2800" dirty="0">
                  <a:latin typeface="Comic Sans MS" panose="030F0702030302020204" pitchFamily="66" charset="0"/>
                </a:rPr>
                <a:t>the intervals</a:t>
              </a:r>
            </a:p>
            <a:p>
              <a:endParaRPr lang="en-US" altLang="en-US" sz="2800" dirty="0"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13323" name="Object 4">
              <a:extLst>
                <a:ext uri="{FF2B5EF4-FFF2-40B4-BE49-F238E27FC236}">
                  <a16:creationId xmlns:a16="http://schemas.microsoft.com/office/drawing/2014/main" id="{771A7938-81AB-407D-B802-B54C54FBDB8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99032" y="3672167"/>
            <a:ext cx="1360458" cy="457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9" name="Equation" r:id="rId4" imgW="596880" imgH="203040" progId="Equation.DSMT4">
                    <p:embed/>
                  </p:oleObj>
                </mc:Choice>
                <mc:Fallback>
                  <p:oleObj name="Equation" r:id="rId4" imgW="596880" imgH="2030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9032" y="3672167"/>
                          <a:ext cx="1360458" cy="457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3EC8CDF-AFB1-4C07-9A63-C01976457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232" y="4383285"/>
            <a:ext cx="3962400" cy="9540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800" dirty="0">
                <a:latin typeface="Comic Sans MS" panose="030F0702030302020204" pitchFamily="66" charset="0"/>
              </a:rPr>
              <a:t>Increasing over the interval (3,5).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DA7751-50D5-4D3A-B6EB-F369B190B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363" y="5682057"/>
            <a:ext cx="3294492" cy="9541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800" dirty="0">
                <a:latin typeface="Comic Sans MS" panose="030F0702030302020204" pitchFamily="66" charset="0"/>
              </a:rPr>
              <a:t>Constant over the </a:t>
            </a:r>
          </a:p>
          <a:p>
            <a:r>
              <a:rPr lang="en-US" altLang="en-US" sz="2800" dirty="0">
                <a:latin typeface="Comic Sans MS" panose="030F0702030302020204" pitchFamily="66" charset="0"/>
              </a:rPr>
              <a:t>interval (-1,3).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D59477-794C-4D99-8D1D-37B1D4E83A6E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Intervals of Increasing, decreasing, constant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-80168" y="3810000"/>
            <a:ext cx="19812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044032" y="4495800"/>
            <a:ext cx="18288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536429" y="4381500"/>
            <a:ext cx="1066800" cy="3810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20032" y="5257800"/>
            <a:ext cx="12192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34"/>
          <p:cNvSpPr>
            <a:spLocks noChangeArrowheads="1"/>
          </p:cNvSpPr>
          <p:nvPr/>
        </p:nvSpPr>
        <p:spPr bwMode="auto">
          <a:xfrm>
            <a:off x="685800" y="685800"/>
            <a:ext cx="716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Intervals of Increasing, decreasing, constant means WHERE is graph going up, down, or is constant.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Arial Narrow" pitchFamily="34" charset="0"/>
              </a:rPr>
              <a:t>To answer the WHERE, </a:t>
            </a:r>
            <a:r>
              <a:rPr lang="en-US" altLang="en-US" sz="2400" b="1" u="sng" dirty="0">
                <a:latin typeface="Arial Narrow" pitchFamily="34" charset="0"/>
              </a:rPr>
              <a:t>we always look at the x-values.</a:t>
            </a:r>
          </a:p>
        </p:txBody>
      </p:sp>
      <p:sp>
        <p:nvSpPr>
          <p:cNvPr id="20" name="Oval 19"/>
          <p:cNvSpPr/>
          <p:nvPr/>
        </p:nvSpPr>
        <p:spPr>
          <a:xfrm>
            <a:off x="685800" y="2590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52399" y="4267200"/>
          <a:ext cx="49236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6" imgW="266400" imgH="164880" progId="Equation.DSMT4">
                  <p:embed/>
                </p:oleObj>
              </mc:Choice>
              <mc:Fallback>
                <p:oleObj name="Equation" r:id="rId6" imgW="26640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4267200"/>
                        <a:ext cx="492369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257300" y="4762500"/>
            <a:ext cx="533400" cy="1588"/>
          </a:xfrm>
          <a:prstGeom prst="straightConnector1">
            <a:avLst/>
          </a:prstGeom>
          <a:ln>
            <a:solidFill>
              <a:srgbClr val="9933FF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086894" y="4229100"/>
            <a:ext cx="532606" cy="794"/>
          </a:xfrm>
          <a:prstGeom prst="straightConnector1">
            <a:avLst/>
          </a:prstGeom>
          <a:ln>
            <a:solidFill>
              <a:srgbClr val="9933FF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86200" y="5943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219575" y="4149725"/>
          <a:ext cx="280988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8" imgW="152280" imgH="126720" progId="Equation.DSMT4">
                  <p:embed/>
                </p:oleObj>
              </mc:Choice>
              <mc:Fallback>
                <p:oleObj name="Equation" r:id="rId8" imgW="15228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4149725"/>
                        <a:ext cx="280988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6324600" y="3614531"/>
          <a:ext cx="1219200" cy="424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10" imgW="583920" imgH="203040" progId="Equation.DSMT4">
                  <p:embed/>
                </p:oleObj>
              </mc:Choice>
              <mc:Fallback>
                <p:oleObj name="Equation" r:id="rId10" imgW="5839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614531"/>
                        <a:ext cx="1219200" cy="424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2477294" y="4761706"/>
            <a:ext cx="533400" cy="158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086894" y="4228306"/>
            <a:ext cx="532606" cy="79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799306" y="2705100"/>
            <a:ext cx="229394" cy="794"/>
          </a:xfrm>
          <a:prstGeom prst="straightConnector1">
            <a:avLst/>
          </a:prstGeom>
          <a:ln w="31750">
            <a:solidFill>
              <a:srgbClr val="CC00CC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H="1">
            <a:off x="4000500" y="6134100"/>
            <a:ext cx="304800" cy="76200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1258094" y="4761706"/>
            <a:ext cx="533400" cy="158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477294" y="4761706"/>
            <a:ext cx="533400" cy="158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63E4C19D-B40A-4FBA-9215-D1C982E9EF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699122"/>
              </p:ext>
            </p:extLst>
          </p:nvPr>
        </p:nvGraphicFramePr>
        <p:xfrm>
          <a:off x="768350" y="1968500"/>
          <a:ext cx="75787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Equation" r:id="rId12" imgW="3632040" imgH="241200" progId="Equation.DSMT4">
                  <p:embed/>
                </p:oleObj>
              </mc:Choice>
              <mc:Fallback>
                <p:oleObj name="Equation" r:id="rId12" imgW="3632040" imgH="2412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1968500"/>
                        <a:ext cx="757872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0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05400" y="2640013"/>
            <a:ext cx="2819400" cy="2846387"/>
            <a:chOff x="4876800" y="2667000"/>
            <a:chExt cx="2819400" cy="2846354"/>
          </a:xfrm>
        </p:grpSpPr>
        <p:pic>
          <p:nvPicPr>
            <p:cNvPr id="718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667000"/>
              <a:ext cx="2819400" cy="284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Freeform 29"/>
            <p:cNvSpPr/>
            <p:nvPr/>
          </p:nvSpPr>
          <p:spPr>
            <a:xfrm>
              <a:off x="5224463" y="2720974"/>
              <a:ext cx="2308225" cy="2406622"/>
            </a:xfrm>
            <a:custGeom>
              <a:avLst/>
              <a:gdLst>
                <a:gd name="connsiteX0" fmla="*/ 0 w 2307771"/>
                <a:gd name="connsiteY0" fmla="*/ 0 h 2405742"/>
                <a:gd name="connsiteX1" fmla="*/ 141514 w 2307771"/>
                <a:gd name="connsiteY1" fmla="*/ 816428 h 2405742"/>
                <a:gd name="connsiteX2" fmla="*/ 315686 w 2307771"/>
                <a:gd name="connsiteY2" fmla="*/ 1382485 h 2405742"/>
                <a:gd name="connsiteX3" fmla="*/ 544286 w 2307771"/>
                <a:gd name="connsiteY3" fmla="*/ 1719942 h 2405742"/>
                <a:gd name="connsiteX4" fmla="*/ 762000 w 2307771"/>
                <a:gd name="connsiteY4" fmla="*/ 1295400 h 2405742"/>
                <a:gd name="connsiteX5" fmla="*/ 892628 w 2307771"/>
                <a:gd name="connsiteY5" fmla="*/ 783771 h 2405742"/>
                <a:gd name="connsiteX6" fmla="*/ 1055914 w 2307771"/>
                <a:gd name="connsiteY6" fmla="*/ 446314 h 2405742"/>
                <a:gd name="connsiteX7" fmla="*/ 1382486 w 2307771"/>
                <a:gd name="connsiteY7" fmla="*/ 827314 h 2405742"/>
                <a:gd name="connsiteX8" fmla="*/ 1578428 w 2307771"/>
                <a:gd name="connsiteY8" fmla="*/ 1393371 h 2405742"/>
                <a:gd name="connsiteX9" fmla="*/ 1839686 w 2307771"/>
                <a:gd name="connsiteY9" fmla="*/ 1915885 h 2405742"/>
                <a:gd name="connsiteX10" fmla="*/ 2111828 w 2307771"/>
                <a:gd name="connsiteY10" fmla="*/ 2264228 h 2405742"/>
                <a:gd name="connsiteX11" fmla="*/ 2307771 w 2307771"/>
                <a:gd name="connsiteY11" fmla="*/ 2405742 h 240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07771" h="2405742">
                  <a:moveTo>
                    <a:pt x="0" y="0"/>
                  </a:moveTo>
                  <a:cubicBezTo>
                    <a:pt x="44450" y="293007"/>
                    <a:pt x="88900" y="586014"/>
                    <a:pt x="141514" y="816428"/>
                  </a:cubicBezTo>
                  <a:cubicBezTo>
                    <a:pt x="194128" y="1046842"/>
                    <a:pt x="248557" y="1231899"/>
                    <a:pt x="315686" y="1382485"/>
                  </a:cubicBezTo>
                  <a:cubicBezTo>
                    <a:pt x="382815" y="1533071"/>
                    <a:pt x="469900" y="1734456"/>
                    <a:pt x="544286" y="1719942"/>
                  </a:cubicBezTo>
                  <a:cubicBezTo>
                    <a:pt x="618672" y="1705428"/>
                    <a:pt x="703943" y="1451429"/>
                    <a:pt x="762000" y="1295400"/>
                  </a:cubicBezTo>
                  <a:cubicBezTo>
                    <a:pt x="820057" y="1139372"/>
                    <a:pt x="843642" y="925285"/>
                    <a:pt x="892628" y="783771"/>
                  </a:cubicBezTo>
                  <a:cubicBezTo>
                    <a:pt x="941614" y="642257"/>
                    <a:pt x="974271" y="439057"/>
                    <a:pt x="1055914" y="446314"/>
                  </a:cubicBezTo>
                  <a:cubicBezTo>
                    <a:pt x="1137557" y="453571"/>
                    <a:pt x="1295400" y="669471"/>
                    <a:pt x="1382486" y="827314"/>
                  </a:cubicBezTo>
                  <a:cubicBezTo>
                    <a:pt x="1469572" y="985157"/>
                    <a:pt x="1502228" y="1211943"/>
                    <a:pt x="1578428" y="1393371"/>
                  </a:cubicBezTo>
                  <a:cubicBezTo>
                    <a:pt x="1654628" y="1574800"/>
                    <a:pt x="1750786" y="1770742"/>
                    <a:pt x="1839686" y="1915885"/>
                  </a:cubicBezTo>
                  <a:cubicBezTo>
                    <a:pt x="1928586" y="2061028"/>
                    <a:pt x="2033814" y="2182585"/>
                    <a:pt x="2111828" y="2264228"/>
                  </a:cubicBezTo>
                  <a:cubicBezTo>
                    <a:pt x="2189842" y="2345871"/>
                    <a:pt x="2248806" y="2375806"/>
                    <a:pt x="2307771" y="2405742"/>
                  </a:cubicBezTo>
                </a:path>
              </a:pathLst>
            </a:custGeom>
            <a:ln w="5715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rot="5400000" flipH="1" flipV="1">
            <a:off x="5676900" y="3543300"/>
            <a:ext cx="838200" cy="3048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686300" y="3467100"/>
            <a:ext cx="15240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477000" y="3429000"/>
            <a:ext cx="1600200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48400" y="54864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Up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81600" y="5486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Down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10400" y="5486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Down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48200" y="59436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66FF"/>
                </a:solidFill>
              </a:rPr>
              <a:t>decreasing/increasing/decreasing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E5F1F-ACAD-4AFB-8060-3B04448FB00D}"/>
              </a:ext>
            </a:extLst>
          </p:cNvPr>
          <p:cNvSpPr txBox="1"/>
          <p:nvPr/>
        </p:nvSpPr>
        <p:spPr>
          <a:xfrm>
            <a:off x="1295400" y="10953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Your Turn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925548F-74CC-405F-B852-A888F80F8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91938"/>
              </p:ext>
            </p:extLst>
          </p:nvPr>
        </p:nvGraphicFramePr>
        <p:xfrm>
          <a:off x="639763" y="2870200"/>
          <a:ext cx="3687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4" imgW="1536480" imgH="203040" progId="Equation.DSMT4">
                  <p:embed/>
                </p:oleObj>
              </mc:Choice>
              <mc:Fallback>
                <p:oleObj name="Equation" r:id="rId4" imgW="1536480" imgH="2030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870200"/>
                        <a:ext cx="368776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45B9366D-4C0D-453F-AB13-A60FCD111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020089"/>
              </p:ext>
            </p:extLst>
          </p:nvPr>
        </p:nvGraphicFramePr>
        <p:xfrm>
          <a:off x="708025" y="3811588"/>
          <a:ext cx="35655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6" imgW="1485720" imgH="203040" progId="Equation.DSMT4">
                  <p:embed/>
                </p:oleObj>
              </mc:Choice>
              <mc:Fallback>
                <p:oleObj name="Equation" r:id="rId6" imgW="1485720" imgH="20304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811588"/>
                        <a:ext cx="35655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6911EEA-44D0-4AA2-B7AE-4B5F9D8D3E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593886"/>
              </p:ext>
            </p:extLst>
          </p:nvPr>
        </p:nvGraphicFramePr>
        <p:xfrm>
          <a:off x="2598738" y="2828925"/>
          <a:ext cx="91916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8" imgW="571320" imgH="253800" progId="Equation.DSMT4">
                  <p:embed/>
                </p:oleObj>
              </mc:Choice>
              <mc:Fallback>
                <p:oleObj name="Equation" r:id="rId8" imgW="571320" imgH="2538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2828925"/>
                        <a:ext cx="919162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EF1BFA11-E69A-42CF-A76F-5B02A67B5A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69865"/>
              </p:ext>
            </p:extLst>
          </p:nvPr>
        </p:nvGraphicFramePr>
        <p:xfrm>
          <a:off x="2690813" y="3787775"/>
          <a:ext cx="73501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Equation" r:id="rId10" imgW="457200" imgH="253800" progId="Equation.DSMT4">
                  <p:embed/>
                </p:oleObj>
              </mc:Choice>
              <mc:Fallback>
                <p:oleObj name="Equation" r:id="rId10" imgW="457200" imgH="2538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3787775"/>
                        <a:ext cx="735012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20C7302-91EA-4150-8F12-A05FEE7C17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887478"/>
              </p:ext>
            </p:extLst>
          </p:nvPr>
        </p:nvGraphicFramePr>
        <p:xfrm>
          <a:off x="3581400" y="2819400"/>
          <a:ext cx="8493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12" imgW="533160" imgH="253800" progId="Equation.DSMT4">
                  <p:embed/>
                </p:oleObj>
              </mc:Choice>
              <mc:Fallback>
                <p:oleObj name="Equation" r:id="rId12" imgW="533160" imgH="2538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19400"/>
                        <a:ext cx="8493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5105400" y="2438400"/>
            <a:ext cx="28194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Rectangle 134"/>
          <p:cNvSpPr>
            <a:spLocks noChangeArrowheads="1"/>
          </p:cNvSpPr>
          <p:nvPr/>
        </p:nvSpPr>
        <p:spPr bwMode="auto">
          <a:xfrm>
            <a:off x="685800" y="685800"/>
            <a:ext cx="716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  <a:latin typeface="Arial Narrow" pitchFamily="34" charset="0"/>
              </a:rPr>
              <a:t>Intervals of Increasing, decreasing, constant means WHERE is the graph going up, down, or is constant.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Arial Narrow" pitchFamily="34" charset="0"/>
              </a:rPr>
              <a:t>To answer the WHERE, </a:t>
            </a:r>
            <a:r>
              <a:rPr lang="en-US" altLang="en-US" sz="2400" b="1" u="sng" dirty="0">
                <a:latin typeface="Arial Narrow" pitchFamily="34" charset="0"/>
              </a:rPr>
              <a:t>we always look at the x-values.</a:t>
            </a:r>
          </a:p>
        </p:txBody>
      </p:sp>
    </p:spTree>
    <p:extLst>
      <p:ext uri="{BB962C8B-B14F-4D97-AF65-F5344CB8AC3E}">
        <p14:creationId xmlns:p14="http://schemas.microsoft.com/office/powerpoint/2010/main" val="76392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14">
            <a:extLst>
              <a:ext uri="{FF2B5EF4-FFF2-40B4-BE49-F238E27FC236}">
                <a16:creationId xmlns:a16="http://schemas.microsoft.com/office/drawing/2014/main" id="{2460C96A-000E-4136-95BF-37B85B82B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14400"/>
            <a:ext cx="7577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function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positive, when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above the x-axis. </a:t>
            </a:r>
          </a:p>
        </p:txBody>
      </p:sp>
      <p:graphicFrame>
        <p:nvGraphicFramePr>
          <p:cNvPr id="9220" name="Object 2">
            <a:extLst>
              <a:ext uri="{FF2B5EF4-FFF2-40B4-BE49-F238E27FC236}">
                <a16:creationId xmlns:a16="http://schemas.microsoft.com/office/drawing/2014/main" id="{32787643-C769-4D09-AE43-F48A4EC8A8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2950" y="3346450"/>
          <a:ext cx="355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3" imgW="101468" imgH="164885" progId="Equation.3">
                  <p:embed/>
                </p:oleObj>
              </mc:Choice>
              <mc:Fallback>
                <p:oleObj name="Equation" r:id="rId3" imgW="101468" imgH="164885" progId="Equation.3">
                  <p:embed/>
                  <p:pic>
                    <p:nvPicPr>
                      <p:cNvPr id="9220" name="Object 2">
                        <a:extLst>
                          <a:ext uri="{FF2B5EF4-FFF2-40B4-BE49-F238E27FC236}">
                            <a16:creationId xmlns:a16="http://schemas.microsoft.com/office/drawing/2014/main" id="{32787643-C769-4D09-AE43-F48A4EC8A8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346450"/>
                        <a:ext cx="3556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7" name="Picture 4">
            <a:extLst>
              <a:ext uri="{FF2B5EF4-FFF2-40B4-BE49-F238E27FC236}">
                <a16:creationId xmlns:a16="http://schemas.microsoft.com/office/drawing/2014/main" id="{C7B58768-350C-48E8-9DD0-9C5D11939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4114800" cy="205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AB8107-5C6D-4A78-A92B-1CBB1CE8399E}"/>
              </a:ext>
            </a:extLst>
          </p:cNvPr>
          <p:cNvSpPr txBox="1"/>
          <p:nvPr/>
        </p:nvSpPr>
        <p:spPr>
          <a:xfrm>
            <a:off x="1752600" y="1524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Positive and Negative Intervals</a:t>
            </a:r>
          </a:p>
        </p:txBody>
      </p:sp>
      <p:sp>
        <p:nvSpPr>
          <p:cNvPr id="22" name="TextBox 14">
            <a:extLst>
              <a:ext uri="{FF2B5EF4-FFF2-40B4-BE49-F238E27FC236}">
                <a16:creationId xmlns:a16="http://schemas.microsoft.com/office/drawing/2014/main" id="{9691D78C-147A-4EFD-BCCD-3D670A0B0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800"/>
            <a:ext cx="7577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function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negative, when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below the x-axis.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AA76360-ABAF-4FAC-9F73-572F0561C25D}"/>
                  </a:ext>
                </a:extLst>
              </p14:cNvPr>
              <p14:cNvContentPartPr/>
              <p14:nvPr/>
            </p14:nvContentPartPr>
            <p14:xfrm>
              <a:off x="969890" y="3091150"/>
              <a:ext cx="606240" cy="935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xmlns="" id="{2AA76360-ABAF-4FAC-9F73-572F0561C25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5890" y="2983150"/>
                <a:ext cx="713880" cy="11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C920ACB-ACBA-45DC-BB98-77231A953655}"/>
                  </a:ext>
                </a:extLst>
              </p14:cNvPr>
              <p14:cNvContentPartPr/>
              <p14:nvPr/>
            </p14:nvContentPartPr>
            <p14:xfrm>
              <a:off x="3694045" y="3130440"/>
              <a:ext cx="619920" cy="9068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C920ACB-ACBA-45DC-BB98-77231A95365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40405" y="3022440"/>
                <a:ext cx="727560" cy="11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30B202C-18E1-475B-A600-8FA36C79E5A8}"/>
                  </a:ext>
                </a:extLst>
              </p14:cNvPr>
              <p14:cNvContentPartPr/>
              <p14:nvPr/>
            </p14:nvContentPartPr>
            <p14:xfrm>
              <a:off x="1661485" y="4130520"/>
              <a:ext cx="1960560" cy="4845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830B202C-18E1-475B-A600-8FA36C79E5A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07845" y="4022520"/>
                <a:ext cx="2068200" cy="70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68C2C8A-0EF6-4980-B32C-4278BE19DCEC}"/>
                  </a:ext>
                </a:extLst>
              </p14:cNvPr>
              <p14:cNvContentPartPr/>
              <p14:nvPr/>
            </p14:nvContentPartPr>
            <p14:xfrm>
              <a:off x="2286000" y="4499118"/>
              <a:ext cx="29520" cy="161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68C2C8A-0EF6-4980-B32C-4278BE19DCE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77000" y="4490118"/>
                <a:ext cx="4716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6CC9DDB-C8DF-4A68-9FAB-9BF18AC3D314}"/>
                  </a:ext>
                </a:extLst>
              </p14:cNvPr>
              <p14:cNvContentPartPr/>
              <p14:nvPr/>
            </p14:nvContentPartPr>
            <p14:xfrm>
              <a:off x="1761960" y="3297360"/>
              <a:ext cx="95760" cy="2019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26CC9DDB-C8DF-4A68-9FAB-9BF18AC3D31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53320" y="3288360"/>
                <a:ext cx="11340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ECC2DC5-9351-4102-BE21-5BB4567FC5B1}"/>
                  </a:ext>
                </a:extLst>
              </p14:cNvPr>
              <p14:cNvContentPartPr/>
              <p14:nvPr/>
            </p14:nvContentPartPr>
            <p14:xfrm>
              <a:off x="3657360" y="4181520"/>
              <a:ext cx="120240" cy="1659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ECC2DC5-9351-4102-BE21-5BB4567FC5B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48360" y="4172520"/>
                <a:ext cx="13788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73A17CF-CAD3-4D15-A2EA-2CCD8463D08A}"/>
                  </a:ext>
                </a:extLst>
              </p14:cNvPr>
              <p14:cNvContentPartPr/>
              <p14:nvPr/>
            </p14:nvContentPartPr>
            <p14:xfrm>
              <a:off x="881040" y="3061920"/>
              <a:ext cx="159120" cy="1605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673A17CF-CAD3-4D15-A2EA-2CCD8463D08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72040" y="3052920"/>
                <a:ext cx="17676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A8A60A5-9D72-455B-87F4-6CB6F72A3818}"/>
                  </a:ext>
                </a:extLst>
              </p14:cNvPr>
              <p14:cNvContentPartPr/>
              <p14:nvPr/>
            </p14:nvContentPartPr>
            <p14:xfrm>
              <a:off x="4161000" y="3025920"/>
              <a:ext cx="179280" cy="201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A8A60A5-9D72-455B-87F4-6CB6F72A381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152343" y="3016920"/>
                <a:ext cx="196955" cy="2188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003623EC-F4BB-43B7-90BE-20D70E788AC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76800" y="3276600"/>
          <a:ext cx="32305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22" imgW="1346040" imgH="203040" progId="Equation.DSMT4">
                  <p:embed/>
                </p:oleObj>
              </mc:Choice>
              <mc:Fallback>
                <p:oleObj name="Equation" r:id="rId22" imgW="1346040" imgH="20304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003623EC-F4BB-43B7-90BE-20D70E788A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76600"/>
                        <a:ext cx="323056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9D74E024-90E0-46BB-9137-032954F1B38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32350" y="4092575"/>
          <a:ext cx="33829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24" imgW="1409400" imgH="203040" progId="Equation.DSMT4">
                  <p:embed/>
                </p:oleObj>
              </mc:Choice>
              <mc:Fallback>
                <p:oleObj name="Equation" r:id="rId24" imgW="1409400" imgH="20304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9D74E024-90E0-46BB-9137-032954F1B3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4092575"/>
                        <a:ext cx="338296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63143246-A4A8-4924-AEAF-947C5D480B1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248400" y="3200400"/>
          <a:ext cx="157321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26" imgW="977760" imgH="253800" progId="Equation.DSMT4">
                  <p:embed/>
                </p:oleObj>
              </mc:Choice>
              <mc:Fallback>
                <p:oleObj name="Equation" r:id="rId26" imgW="97776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63143246-A4A8-4924-AEAF-947C5D480B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00400"/>
                        <a:ext cx="1573212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2C864B1-42EF-4E25-8CF6-B3653B85521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00863" y="4076700"/>
          <a:ext cx="5730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28" imgW="355320" imgH="253800" progId="Equation.DSMT4">
                  <p:embed/>
                </p:oleObj>
              </mc:Choice>
              <mc:Fallback>
                <p:oleObj name="Equation" r:id="rId28" imgW="35532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82C864B1-42EF-4E25-8CF6-B3653B8552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863" y="4076700"/>
                        <a:ext cx="5730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14">
            <a:extLst>
              <a:ext uri="{FF2B5EF4-FFF2-40B4-BE49-F238E27FC236}">
                <a16:creationId xmlns:a16="http://schemas.microsoft.com/office/drawing/2014/main" id="{9691D78C-147A-4EFD-BCCD-3D670A0B0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zero’s of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are where the graph crosses or touches the x-axis. </a:t>
            </a:r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9691D78C-147A-4EFD-BCCD-3D670A0B0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38714"/>
            <a:ext cx="4621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 know as the x-intercepts</a:t>
            </a:r>
          </a:p>
        </p:txBody>
      </p:sp>
      <p:graphicFrame>
        <p:nvGraphicFramePr>
          <p:cNvPr id="9272" name="Object 56"/>
          <p:cNvGraphicFramePr>
            <a:graphicFrameLocks noChangeAspect="1"/>
          </p:cNvGraphicFramePr>
          <p:nvPr/>
        </p:nvGraphicFramePr>
        <p:xfrm>
          <a:off x="4800600" y="5029200"/>
          <a:ext cx="3133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0" imgW="1307880" imgH="203040" progId="Equation.DSMT4">
                  <p:embed/>
                </p:oleObj>
              </mc:Choice>
              <mc:Fallback>
                <p:oleObj name="Equation" r:id="rId30" imgW="1307880" imgH="203040" progId="Equation.DSMT4">
                  <p:embed/>
                  <p:pic>
                    <p:nvPicPr>
                      <p:cNvPr id="927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9200"/>
                        <a:ext cx="31337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3" name="Object 57"/>
          <p:cNvGraphicFramePr>
            <a:graphicFrameLocks noChangeAspect="1"/>
          </p:cNvGraphicFramePr>
          <p:nvPr>
            <p:extLst/>
          </p:nvPr>
        </p:nvGraphicFramePr>
        <p:xfrm>
          <a:off x="6354763" y="5068888"/>
          <a:ext cx="125888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32" imgW="787320" imgH="203040" progId="Equation.DSMT4">
                  <p:embed/>
                </p:oleObj>
              </mc:Choice>
              <mc:Fallback>
                <p:oleObj name="Equation" r:id="rId32" imgW="787320" imgH="203040" progId="Equation.DSMT4">
                  <p:embed/>
                  <p:pic>
                    <p:nvPicPr>
                      <p:cNvPr id="927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068888"/>
                        <a:ext cx="1258887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76AE04-0F02-4B73-A3B0-81B6159D4AA3}"/>
                  </a:ext>
                </a:extLst>
              </p14:cNvPr>
              <p14:cNvContentPartPr/>
              <p14:nvPr/>
            </p14:nvContentPartPr>
            <p14:xfrm>
              <a:off x="1606080" y="3982440"/>
              <a:ext cx="9360" cy="173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76AE04-0F02-4B73-A3B0-81B6159D4AA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43080" y="3919440"/>
                <a:ext cx="13500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472D395-A94F-4DA7-8D73-15AB512E1308}"/>
                  </a:ext>
                </a:extLst>
              </p14:cNvPr>
              <p14:cNvContentPartPr/>
              <p14:nvPr/>
            </p14:nvContentPartPr>
            <p14:xfrm>
              <a:off x="3637200" y="3962280"/>
              <a:ext cx="10440" cy="171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472D395-A94F-4DA7-8D73-15AB512E130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574200" y="3899280"/>
                <a:ext cx="136080" cy="297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5" descr="graphing displaying three marked x-intercepts">
            <a:extLst>
              <a:ext uri="{FF2B5EF4-FFF2-40B4-BE49-F238E27FC236}">
                <a16:creationId xmlns:a16="http://schemas.microsoft.com/office/drawing/2014/main" id="{56762501-1E39-4B12-AA16-B9E6FEEC0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82368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87F7F1-BB65-425B-BEF7-99916C367107}"/>
              </a:ext>
            </a:extLst>
          </p:cNvPr>
          <p:cNvSpPr txBox="1"/>
          <p:nvPr/>
        </p:nvSpPr>
        <p:spPr>
          <a:xfrm>
            <a:off x="2133600" y="130492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Your Turn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05EF111-3C25-4A7C-BD0A-28B613D0243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29517" y="3222803"/>
          <a:ext cx="35655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4" imgW="1485720" imgH="203040" progId="Equation.DSMT4">
                  <p:embed/>
                </p:oleObj>
              </mc:Choice>
              <mc:Fallback>
                <p:oleObj name="Equation" r:id="rId4" imgW="148572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05EF111-3C25-4A7C-BD0A-28B613D024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517" y="3222803"/>
                        <a:ext cx="35655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25D8B0AF-FE89-4880-B5F4-AB7EFB316A4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98561" y="3988536"/>
          <a:ext cx="3687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6" imgW="1536480" imgH="203040" progId="Equation.DSMT4">
                  <p:embed/>
                </p:oleObj>
              </mc:Choice>
              <mc:Fallback>
                <p:oleObj name="Equation" r:id="rId6" imgW="153648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25D8B0AF-FE89-4880-B5F4-AB7EFB316A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561" y="3988536"/>
                        <a:ext cx="368776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0F30183-D464-4319-AA59-EF17D754000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42919" y="1691360"/>
          <a:ext cx="32305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8" imgW="1346040" imgH="203040" progId="Equation.DSMT4">
                  <p:embed/>
                </p:oleObj>
              </mc:Choice>
              <mc:Fallback>
                <p:oleObj name="Equation" r:id="rId8" imgW="134604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F0F30183-D464-4319-AA59-EF17D75400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919" y="1691360"/>
                        <a:ext cx="323056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B679F1B-2C6C-4D02-BB27-DEFB7541862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19357" y="2465580"/>
          <a:ext cx="33829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10" imgW="1409400" imgH="203040" progId="Equation.DSMT4">
                  <p:embed/>
                </p:oleObj>
              </mc:Choice>
              <mc:Fallback>
                <p:oleObj name="Equation" r:id="rId10" imgW="140940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8B679F1B-2C6C-4D02-BB27-DEFB754186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357" y="2465580"/>
                        <a:ext cx="338296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58D0A252-9E3D-4DF8-9686-198CD3A7361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59376" y="994909"/>
          <a:ext cx="31702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12" imgW="1320480" imgH="203040" progId="Equation.DSMT4">
                  <p:embed/>
                </p:oleObj>
              </mc:Choice>
              <mc:Fallback>
                <p:oleObj name="Equation" r:id="rId12" imgW="132048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58D0A252-9E3D-4DF8-9686-198CD3A736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6" y="994909"/>
                        <a:ext cx="317023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4A5EF3B0-F76C-42E5-B130-B2AC7BF9991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29517" y="5094843"/>
          <a:ext cx="36258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14" imgW="1511280" imgH="203040" progId="Equation.DSMT4">
                  <p:embed/>
                </p:oleObj>
              </mc:Choice>
              <mc:Fallback>
                <p:oleObj name="Equation" r:id="rId14" imgW="151128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4A5EF3B0-F76C-42E5-B130-B2AC7BF999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517" y="5094843"/>
                        <a:ext cx="362585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73BA845-52AE-4DB7-B8F8-CB85F666CB18}"/>
                  </a:ext>
                </a:extLst>
              </p14:cNvPr>
              <p14:cNvContentPartPr/>
              <p14:nvPr/>
            </p14:nvContentPartPr>
            <p14:xfrm>
              <a:off x="373560" y="5138760"/>
              <a:ext cx="185040" cy="1414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73BA845-52AE-4DB7-B8F8-CB85F666CB1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5920" y="5120760"/>
                <a:ext cx="22068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73BF481-98A5-465E-AC38-7BD92386D8EF}"/>
                  </a:ext>
                </a:extLst>
              </p14:cNvPr>
              <p14:cNvContentPartPr/>
              <p14:nvPr/>
            </p14:nvContentPartPr>
            <p14:xfrm>
              <a:off x="4119720" y="1797240"/>
              <a:ext cx="145440" cy="1620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73BF481-98A5-465E-AC38-7BD92386D8E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02080" y="1779240"/>
                <a:ext cx="181080" cy="1976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83CA030E-EB2B-4603-A9C7-3E8DB4806B1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521675" y="1019372"/>
          <a:ext cx="15525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20" imgW="965160" imgH="203040" progId="Equation.DSMT4">
                  <p:embed/>
                </p:oleObj>
              </mc:Choice>
              <mc:Fallback>
                <p:oleObj name="Equation" r:id="rId20" imgW="965160" imgH="20304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83CA030E-EB2B-4603-A9C7-3E8DB4806B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675" y="1019372"/>
                        <a:ext cx="15525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6A972A96-1EE0-41BB-ACA6-2A2A70C758D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91917" y="5093501"/>
          <a:ext cx="5921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22" imgW="368280" imgH="253800" progId="Equation.DSMT4">
                  <p:embed/>
                </p:oleObj>
              </mc:Choice>
              <mc:Fallback>
                <p:oleObj name="Equation" r:id="rId22" imgW="368280" imgH="2538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6A972A96-1EE0-41BB-ACA6-2A2A70C758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917" y="5093501"/>
                        <a:ext cx="59213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E7E24C27-A187-4EF9-A846-53EFB6D7D5B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91892" y="3182194"/>
          <a:ext cx="18383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24" imgW="1143000" imgH="253800" progId="Equation.DSMT4">
                  <p:embed/>
                </p:oleObj>
              </mc:Choice>
              <mc:Fallback>
                <p:oleObj name="Equation" r:id="rId24" imgW="1143000" imgH="25380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E7E24C27-A187-4EF9-A846-53EFB6D7D5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892" y="3182194"/>
                        <a:ext cx="183832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366A2B61-EC40-43C6-A118-3E09BF35A76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42716" y="3977560"/>
          <a:ext cx="9001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26" imgW="558720" imgH="253800" progId="Equation.DSMT4">
                  <p:embed/>
                </p:oleObj>
              </mc:Choice>
              <mc:Fallback>
                <p:oleObj name="Equation" r:id="rId26" imgW="558720" imgH="25380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366A2B61-EC40-43C6-A118-3E09BF35A7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716" y="3977560"/>
                        <a:ext cx="90011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93926978-6986-436F-B39E-A85DB59642E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11303" y="1639838"/>
          <a:ext cx="149066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28" imgW="927000" imgH="253800" progId="Equation.DSMT4">
                  <p:embed/>
                </p:oleObj>
              </mc:Choice>
              <mc:Fallback>
                <p:oleObj name="Equation" r:id="rId28" imgW="927000" imgH="25380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93926978-6986-436F-B39E-A85DB5964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303" y="1639838"/>
                        <a:ext cx="149066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A264D1E5-5ED7-4ACF-A016-2B17412CA64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44640" y="2465338"/>
          <a:ext cx="16748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30" imgW="1041120" imgH="253800" progId="Equation.DSMT4">
                  <p:embed/>
                </p:oleObj>
              </mc:Choice>
              <mc:Fallback>
                <p:oleObj name="Equation" r:id="rId30" imgW="1041120" imgH="25380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A264D1E5-5ED7-4ACF-A016-2B17412CA6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4640" y="2465338"/>
                        <a:ext cx="1674813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66952B0-C130-4257-902D-A3A02F3BB385}"/>
                  </a:ext>
                </a:extLst>
              </p14:cNvPr>
              <p14:cNvContentPartPr/>
              <p14:nvPr/>
            </p14:nvContentPartPr>
            <p14:xfrm>
              <a:off x="4122960" y="1775640"/>
              <a:ext cx="159480" cy="255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xmlns="" id="{466952B0-C130-4257-902D-A3A02F3BB385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105001" y="1758000"/>
                <a:ext cx="195040" cy="29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3523</TotalTime>
  <Words>259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Comic Sans MS</vt:lpstr>
      <vt:lpstr>Tw Cen MT</vt:lpstr>
      <vt:lpstr>Tw Cen MT Condensed</vt:lpstr>
      <vt:lpstr>Wingdings 3</vt:lpstr>
      <vt:lpstr>Integral</vt:lpstr>
      <vt:lpstr>Equation</vt:lpstr>
      <vt:lpstr>Characteristics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nara</dc:creator>
  <cp:lastModifiedBy>Qayumi, Enayat</cp:lastModifiedBy>
  <cp:revision>82</cp:revision>
  <dcterms:created xsi:type="dcterms:W3CDTF">2014-03-23T18:57:59Z</dcterms:created>
  <dcterms:modified xsi:type="dcterms:W3CDTF">2021-08-15T23:16:17Z</dcterms:modified>
</cp:coreProperties>
</file>