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509E3-4957-4B6E-9E2B-BB495C5BE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68C5-75C3-4C34-B864-DE0A87BA5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E1DA-74BE-4233-B83F-BDADB70C7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B694-EB6D-441F-8BF8-6A2794FFD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7F90-F705-4A2A-858D-76C32E65C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BD42-F240-407A-82E7-243035541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4FB0-690E-4588-A866-FBA942BD5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B8756-877B-4F10-B59A-E655D565E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BEBF-B6AE-4CCA-80E1-BE395C46B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B108-2119-490D-97BC-608D919941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E3CB-59E7-486A-9E26-E32022DBC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B614E3F-4E06-4BB2-A0C2-BF5A92D35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 Standard to Slope-Intercept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Objective: To convert a linear equation from standard form to slope-intercept form.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u="sng" dirty="0"/>
              <a:t>Standard</a:t>
            </a:r>
            <a:r>
              <a:rPr lang="en-US" altLang="en-US" dirty="0"/>
              <a:t>				</a:t>
            </a:r>
            <a:r>
              <a:rPr lang="en-US" altLang="en-US" u="sng" dirty="0"/>
              <a:t>Slope-Intercept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u="sng" dirty="0"/>
          </a:p>
          <a:p>
            <a:pPr eaLnBrk="1" hangingPunct="1">
              <a:buFont typeface="Wingdings" pitchFamily="2" charset="2"/>
              <a:buNone/>
            </a:pPr>
            <a:endParaRPr lang="en-US" altLang="en-US" u="sng" dirty="0"/>
          </a:p>
          <a:p>
            <a:pPr eaLnBrk="1" hangingPunct="1">
              <a:buFont typeface="Wingdings" pitchFamily="2" charset="2"/>
              <a:buNone/>
            </a:pPr>
            <a:endParaRPr lang="en-US" altLang="en-US" u="sng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Steps: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/>
              <a:t>		1.  Add/Subtract Ax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/>
              <a:t>		2.  Divide </a:t>
            </a:r>
            <a:r>
              <a:rPr lang="en-US" altLang="en-US" sz="2800" b="1" dirty="0"/>
              <a:t>everything</a:t>
            </a:r>
            <a:r>
              <a:rPr lang="en-US" altLang="en-US" sz="2800" dirty="0"/>
              <a:t> by B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438400"/>
            <a:ext cx="2590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FF"/>
                </a:solidFill>
              </a:rPr>
              <a:t>Ax + By = 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2362200"/>
            <a:ext cx="2590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FF"/>
                </a:solidFill>
              </a:rPr>
              <a:t>y = mx + b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124200" y="2590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Convert the equation from standard form to slope-intercept form: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tx2"/>
                </a:solidFill>
              </a:rPr>
              <a:t>2x + 3y = 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-2x		 -2x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  3y = -2x + 12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  3       3       3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   y =  -2x + 4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           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Ax   +   By   =    C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05400" y="2743200"/>
            <a:ext cx="3505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200">
                <a:solidFill>
                  <a:schemeClr val="tx2"/>
                </a:solidFill>
              </a:rPr>
              <a:t>Steps: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en-US" sz="2200">
                <a:solidFill>
                  <a:schemeClr val="tx2"/>
                </a:solidFill>
              </a:rPr>
              <a:t>Subtract Ax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en-US" sz="220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en-US" sz="2200">
                <a:solidFill>
                  <a:schemeClr val="tx2"/>
                </a:solidFill>
              </a:rPr>
              <a:t>Divide everything by B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5240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2766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4384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447800" y="5257800"/>
            <a:ext cx="2286000" cy="990600"/>
          </a:xfrm>
          <a:prstGeom prst="rect">
            <a:avLst/>
          </a:prstGeom>
          <a:noFill/>
          <a:ln w="19050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 animBg="1"/>
      <p:bldP spid="9223" grpId="0" animBg="1"/>
      <p:bldP spid="9224" grpId="0" animBg="1"/>
      <p:bldP spid="9225" grpId="0" animBg="1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Convert the equation from standard form to slope-intercept form: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tx2"/>
                </a:solidFill>
              </a:rPr>
              <a:t>2x – y = -4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-2x	       -2x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-y = -2x –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-1    -1    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            y =  2x + 4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Ax   +   By   =    C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05400" y="2743200"/>
            <a:ext cx="3505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200">
                <a:solidFill>
                  <a:schemeClr val="tx2"/>
                </a:solidFill>
              </a:rPr>
              <a:t>Steps: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en-US" sz="2200">
                <a:solidFill>
                  <a:schemeClr val="tx2"/>
                </a:solidFill>
              </a:rPr>
              <a:t>Subtract Ax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en-US" sz="220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en-US" sz="2200">
                <a:solidFill>
                  <a:schemeClr val="tx2"/>
                </a:solidFill>
              </a:rPr>
              <a:t>Divide everything by B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716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098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8194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447800" y="5257800"/>
            <a:ext cx="2209800" cy="533400"/>
          </a:xfrm>
          <a:prstGeom prst="rect">
            <a:avLst/>
          </a:prstGeom>
          <a:noFill/>
          <a:ln w="19050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 animBg="1"/>
      <p:bldP spid="10247" grpId="0" animBg="1"/>
      <p:bldP spid="10248" grpId="0" animBg="1"/>
      <p:bldP spid="10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Your Turn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Convert to slope-intercept form: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None/>
            </a:pPr>
            <a:r>
              <a:rPr lang="en-US" altLang="en-US" dirty="0"/>
              <a:t>	 – 4x + 5y = 10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Now, identify the slope and y-intercept: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/>
              <a:t>         </a:t>
            </a:r>
            <a:r>
              <a:rPr lang="en-US" altLang="en-US" sz="2400" dirty="0">
                <a:solidFill>
                  <a:schemeClr val="tx2"/>
                </a:solidFill>
              </a:rPr>
              <a:t>(hint:  slope is </a:t>
            </a:r>
            <a:r>
              <a:rPr lang="en-US" altLang="en-US" sz="2400" i="1" dirty="0">
                <a:solidFill>
                  <a:schemeClr val="tx2"/>
                </a:solidFill>
              </a:rPr>
              <a:t>m</a:t>
            </a:r>
            <a:r>
              <a:rPr lang="en-US" altLang="en-US" sz="2400" dirty="0">
                <a:solidFill>
                  <a:schemeClr val="tx2"/>
                </a:solidFill>
              </a:rPr>
              <a:t>, y-intercept is </a:t>
            </a:r>
            <a:r>
              <a:rPr lang="en-US" altLang="en-US" sz="2400" i="1" dirty="0">
                <a:solidFill>
                  <a:schemeClr val="tx2"/>
                </a:solidFill>
              </a:rPr>
              <a:t>b</a:t>
            </a:r>
            <a:r>
              <a:rPr lang="en-US" altLang="en-US" sz="2400" dirty="0">
                <a:solidFill>
                  <a:schemeClr val="tx2"/>
                </a:solidFill>
              </a:rPr>
              <a:t>)</a:t>
            </a:r>
            <a:endParaRPr lang="en-US" altLang="en-US" sz="2400" i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   Slope:______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   y-intercept:_______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581400" y="2667000"/>
            <a:ext cx="1828800" cy="381000"/>
          </a:xfrm>
          <a:prstGeom prst="rightArrow">
            <a:avLst>
              <a:gd name="adj1" fmla="val 50000"/>
              <a:gd name="adj2" fmla="val 12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867400" y="2590800"/>
            <a:ext cx="2895600" cy="5847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/>
              <a:t>y = </a:t>
            </a:r>
            <a:r>
              <a:rPr lang="en-US" altLang="en-US" sz="3200" dirty="0"/>
              <a:t> </a:t>
            </a:r>
            <a:r>
              <a:rPr lang="en-US" altLang="en-US" sz="3000" dirty="0"/>
              <a:t>4/5x + 2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4953000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FF"/>
                </a:solidFill>
              </a:rPr>
              <a:t>4/5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00400" y="5562600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/>
      <p:bldP spid="12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/>
            <a:r>
              <a:rPr lang="en-US" altLang="en-US"/>
              <a:t>One More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Identify slope and y-intercept: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	5x + 2y = 12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   -5x		  -5x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          2y = -5x + 12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          2       2       2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              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               </a:t>
            </a:r>
            <a:r>
              <a:rPr lang="en-US" altLang="en-US" sz="2800" dirty="0">
                <a:solidFill>
                  <a:schemeClr val="tx2"/>
                </a:solidFill>
              </a:rPr>
              <a:t>y = -5/2x + 6</a:t>
            </a:r>
            <a:endParaRPr lang="en-US" altLang="en-US" sz="24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    </a:t>
            </a:r>
            <a:r>
              <a:rPr lang="en-US" altLang="en-US" sz="2800" dirty="0"/>
              <a:t>Slope:______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    y-intercept:_______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505200" y="2057400"/>
            <a:ext cx="1828800" cy="381000"/>
          </a:xfrm>
          <a:prstGeom prst="rightArrow">
            <a:avLst>
              <a:gd name="adj1" fmla="val 50000"/>
              <a:gd name="adj2" fmla="val 12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15000" y="1905000"/>
            <a:ext cx="2438400" cy="5588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/>
              <a:t>y = -5/2x + 6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33600" y="51816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FF"/>
                </a:solidFill>
              </a:rPr>
              <a:t>-5/2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76600" y="5715000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524000" y="3505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438400" y="3505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352800" y="3505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/>
      <p:bldP spid="14343" grpId="0"/>
      <p:bldP spid="14344" grpId="0" animBg="1"/>
      <p:bldP spid="14345" grpId="0" animBg="1"/>
      <p:bldP spid="14346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386</TotalTime>
  <Words>110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Network</vt:lpstr>
      <vt:lpstr>Convert Standard to Slope-Intercept</vt:lpstr>
      <vt:lpstr>Convert</vt:lpstr>
      <vt:lpstr>Example 1</vt:lpstr>
      <vt:lpstr>Example 2</vt:lpstr>
      <vt:lpstr>Your Turn</vt:lpstr>
      <vt:lpstr>One More</vt:lpstr>
    </vt:vector>
  </TitlesOfParts>
  <Company>Los Alamitos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Standard to Slope-Intercept</dc:title>
  <dc:creator>Los Alamitos USD</dc:creator>
  <cp:lastModifiedBy>Qayumi, Enayat</cp:lastModifiedBy>
  <cp:revision>19</cp:revision>
  <dcterms:created xsi:type="dcterms:W3CDTF">2011-03-23T23:27:38Z</dcterms:created>
  <dcterms:modified xsi:type="dcterms:W3CDTF">2021-01-11T21:08:52Z</dcterms:modified>
</cp:coreProperties>
</file>