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87" r:id="rId5"/>
    <p:sldMasterId id="2147483699" r:id="rId6"/>
  </p:sldMasterIdLst>
  <p:handoutMasterIdLst>
    <p:handoutMasterId r:id="rId14"/>
  </p:handoutMasterIdLst>
  <p:sldIdLst>
    <p:sldId id="268" r:id="rId7"/>
    <p:sldId id="257" r:id="rId8"/>
    <p:sldId id="274" r:id="rId9"/>
    <p:sldId id="266" r:id="rId10"/>
    <p:sldId id="273" r:id="rId11"/>
    <p:sldId id="275" r:id="rId12"/>
    <p:sldId id="271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4660"/>
  </p:normalViewPr>
  <p:slideViewPr>
    <p:cSldViewPr>
      <p:cViewPr varScale="1">
        <p:scale>
          <a:sx n="63" d="100"/>
          <a:sy n="63" d="100"/>
        </p:scale>
        <p:origin x="42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542AF0-6E33-408B-BD45-E7F05B73BAA7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3F462C-5CA5-4006-BF63-A4DDA0A66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2"/>
          <p:cNvSpPr>
            <a:spLocks/>
          </p:cNvSpPr>
          <p:nvPr/>
        </p:nvSpPr>
        <p:spPr bwMode="ltGray">
          <a:xfrm>
            <a:off x="-22225" y="2590800"/>
            <a:ext cx="77724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239000" y="6567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i="1"/>
              <a:t>M. Pickens 2006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649D-C2A4-4A24-B274-305D3C16E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AF6C-8D14-4CC6-B472-2AFD720E4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74DF-AF0A-4EA0-913F-B0D0A597A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19217-0493-4022-93D1-A5C6E6755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19479-D5B7-4592-B175-7724F3602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D63A3-29E1-43AD-8B3D-E1FB8E8FD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EC475-FC5E-4647-B8BC-2DD1969C4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366C4-E554-4041-9A3E-1B24EABE1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FA4D-BD50-43E3-A1EC-3658D5CD2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CDC06-1003-43FE-AEC2-AFE805879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AABC2-EC84-4643-B428-C51BA7782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9993C-C852-44EA-974A-22357043E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6FD66-0627-45EB-94B3-6F483387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DC6D2-C1D0-4C04-B94C-CCE9D5322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9328-3375-477B-8C56-81A5B1687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99BF-0231-4E15-9112-92F81B3FC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31CAB-174B-4A66-9489-2F71D952D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799E0-620F-47CF-A1AA-6CF0D76EC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27165-2409-4780-B083-F8A3325C7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758F-5DFA-4458-8478-3D22CC2CF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346C7-3C58-4DE9-8B1A-9BB26A254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15F36-21A9-4F35-8715-9BF8B7957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10E4-2145-47DA-AE4E-2366AFE25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44DDB-58AB-4D80-88A9-9C89A3442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A584-A40C-4B33-8A9C-A9081910D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67380-94E0-464F-8B26-D4CA95DA6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1BCB6-6557-47EE-B034-7CAA4BFA6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90074-6C21-4718-8B6E-23230808D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CE8CB-C48B-45CD-A93B-F2394D946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F5AA8-4CB2-47A4-9DE7-E36F5FF11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493E0-5B4F-4CED-90C2-2D1386B41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1034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1067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8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1035" name="Rectangle 6"/>
            <p:cNvSpPr>
              <a:spLocks noChangeArrowheads="1"/>
            </p:cNvSpPr>
            <p:nvPr userDrawn="1"/>
          </p:nvSpPr>
          <p:spPr bwMode="ltGray">
            <a:xfrm>
              <a:off x="4278" y="95"/>
              <a:ext cx="1482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ltGray">
            <a:xfrm>
              <a:off x="2544" y="95"/>
              <a:ext cx="1734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ltGray">
            <a:xfrm>
              <a:off x="5362" y="383"/>
              <a:ext cx="398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ltGray">
            <a:xfrm>
              <a:off x="4896" y="383"/>
              <a:ext cx="465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ltGray">
            <a:xfrm>
              <a:off x="5519" y="576"/>
              <a:ext cx="13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ltGray">
            <a:xfrm>
              <a:off x="5694" y="671"/>
              <a:ext cx="66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ltGray">
            <a:xfrm>
              <a:off x="5616" y="671"/>
              <a:ext cx="78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ltGray">
            <a:xfrm>
              <a:off x="4012" y="48"/>
              <a:ext cx="174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ltGray">
            <a:xfrm>
              <a:off x="4589" y="145"/>
              <a:ext cx="117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ltGray">
            <a:xfrm>
              <a:off x="3216" y="145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ltGray">
            <a:xfrm>
              <a:off x="5450" y="433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ltGray">
            <a:xfrm>
              <a:off x="5088" y="433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ltGray">
            <a:xfrm>
              <a:off x="5716" y="721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ltGray">
            <a:xfrm>
              <a:off x="5664" y="721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6182" name="Arc 38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/>
            </a:lvl1pPr>
          </a:lstStyle>
          <a:p>
            <a:pPr>
              <a:defRPr/>
            </a:pPr>
            <a:fld id="{0A857693-3D4E-4ADF-9C7B-90FEDAC38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Text Box 44"/>
          <p:cNvSpPr txBox="1">
            <a:spLocks noChangeArrowheads="1"/>
          </p:cNvSpPr>
          <p:nvPr userDrawn="1"/>
        </p:nvSpPr>
        <p:spPr bwMode="auto">
          <a:xfrm>
            <a:off x="7315200" y="6567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i="1"/>
              <a:t>M. Pickens 2006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2061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1067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8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1035" name="Rectangle 6"/>
            <p:cNvSpPr>
              <a:spLocks noChangeArrowheads="1"/>
            </p:cNvSpPr>
            <p:nvPr userDrawn="1"/>
          </p:nvSpPr>
          <p:spPr bwMode="ltGray">
            <a:xfrm>
              <a:off x="4278" y="95"/>
              <a:ext cx="1482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ltGray">
            <a:xfrm>
              <a:off x="2544" y="95"/>
              <a:ext cx="1734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ltGray">
            <a:xfrm>
              <a:off x="5362" y="383"/>
              <a:ext cx="398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ltGray">
            <a:xfrm>
              <a:off x="4896" y="383"/>
              <a:ext cx="465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ltGray">
            <a:xfrm>
              <a:off x="5519" y="576"/>
              <a:ext cx="13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ltGray">
            <a:xfrm>
              <a:off x="5694" y="671"/>
              <a:ext cx="66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ltGray">
            <a:xfrm>
              <a:off x="5616" y="671"/>
              <a:ext cx="78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ltGray">
            <a:xfrm>
              <a:off x="4012" y="48"/>
              <a:ext cx="174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ltGray">
            <a:xfrm>
              <a:off x="4589" y="145"/>
              <a:ext cx="117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ltGray">
            <a:xfrm>
              <a:off x="3216" y="145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ltGray">
            <a:xfrm>
              <a:off x="5450" y="433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ltGray">
            <a:xfrm>
              <a:off x="5088" y="433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ltGray">
            <a:xfrm>
              <a:off x="5716" y="721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ltGray">
            <a:xfrm>
              <a:off x="5664" y="721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6182" name="Arc 38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44"/>
          <p:cNvSpPr txBox="1">
            <a:spLocks noChangeArrowheads="1"/>
          </p:cNvSpPr>
          <p:nvPr userDrawn="1"/>
        </p:nvSpPr>
        <p:spPr bwMode="auto">
          <a:xfrm>
            <a:off x="7315200" y="6567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i="1"/>
              <a:t>M. Pickens 2006</a:t>
            </a:r>
          </a:p>
        </p:txBody>
      </p:sp>
      <p:sp>
        <p:nvSpPr>
          <p:cNvPr id="2053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i="1">
                <a:solidFill>
                  <a:schemeClr val="tx2"/>
                </a:solidFill>
                <a:latin typeface="Arial Narrow" pitchFamily="34" charset="0"/>
              </a:rPr>
              <a:t>iRespond Question Master</a:t>
            </a:r>
          </a:p>
        </p:txBody>
      </p:sp>
      <p:sp>
        <p:nvSpPr>
          <p:cNvPr id="2054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A.) Response A</a:t>
            </a:r>
          </a:p>
        </p:txBody>
      </p:sp>
      <p:sp>
        <p:nvSpPr>
          <p:cNvPr id="2055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B.) Response B</a:t>
            </a:r>
          </a:p>
        </p:txBody>
      </p:sp>
      <p:sp>
        <p:nvSpPr>
          <p:cNvPr id="2056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C.) Response C</a:t>
            </a:r>
          </a:p>
        </p:txBody>
      </p:sp>
      <p:sp>
        <p:nvSpPr>
          <p:cNvPr id="2057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D.) Response D</a:t>
            </a:r>
          </a:p>
        </p:txBody>
      </p:sp>
      <p:sp>
        <p:nvSpPr>
          <p:cNvPr id="2058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E.) Response E</a:t>
            </a:r>
          </a:p>
        </p:txBody>
      </p:sp>
      <p:sp>
        <p:nvSpPr>
          <p:cNvPr id="2059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rgbClr val="FFFFFF"/>
                </a:solidFill>
              </a:rPr>
              <a:t>Percent Complete 100%</a:t>
            </a:r>
          </a:p>
        </p:txBody>
      </p:sp>
      <p:sp>
        <p:nvSpPr>
          <p:cNvPr id="2060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rgbClr val="FFFFFF"/>
                </a:solidFill>
              </a:rPr>
              <a:t>00:30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3109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1067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8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1035" name="Rectangle 6"/>
            <p:cNvSpPr>
              <a:spLocks noChangeArrowheads="1"/>
            </p:cNvSpPr>
            <p:nvPr userDrawn="1"/>
          </p:nvSpPr>
          <p:spPr bwMode="ltGray">
            <a:xfrm>
              <a:off x="4278" y="95"/>
              <a:ext cx="1482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ltGray">
            <a:xfrm>
              <a:off x="2544" y="95"/>
              <a:ext cx="1734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ltGray">
            <a:xfrm>
              <a:off x="5362" y="383"/>
              <a:ext cx="398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ltGray">
            <a:xfrm>
              <a:off x="4896" y="383"/>
              <a:ext cx="465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ltGray">
            <a:xfrm>
              <a:off x="5519" y="576"/>
              <a:ext cx="13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ltGray">
            <a:xfrm>
              <a:off x="5694" y="671"/>
              <a:ext cx="66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ltGray">
            <a:xfrm>
              <a:off x="5616" y="671"/>
              <a:ext cx="78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ltGray">
            <a:xfrm>
              <a:off x="4012" y="48"/>
              <a:ext cx="174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ltGray">
            <a:xfrm>
              <a:off x="4589" y="145"/>
              <a:ext cx="117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ltGray">
            <a:xfrm>
              <a:off x="3216" y="145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ltGray">
            <a:xfrm>
              <a:off x="5450" y="433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ltGray">
            <a:xfrm>
              <a:off x="5088" y="433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ltGray">
            <a:xfrm>
              <a:off x="5716" y="721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ltGray">
            <a:xfrm>
              <a:off x="5664" y="721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6182" name="Arc 38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44"/>
          <p:cNvSpPr txBox="1">
            <a:spLocks noChangeArrowheads="1"/>
          </p:cNvSpPr>
          <p:nvPr userDrawn="1"/>
        </p:nvSpPr>
        <p:spPr bwMode="auto">
          <a:xfrm>
            <a:off x="7315200" y="6567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i="1"/>
              <a:t>M. Pickens 2006</a:t>
            </a:r>
          </a:p>
        </p:txBody>
      </p:sp>
      <p:sp>
        <p:nvSpPr>
          <p:cNvPr id="3077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3078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7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2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3103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3104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3105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3106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3080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9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1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4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3095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3096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3097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98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3082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8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89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90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91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92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93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</p:grpSp>
      <p:grpSp>
        <p:nvGrpSpPr>
          <p:cNvPr id="3083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4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085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086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087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altLang="en-US" dirty="0"/>
              <a:t>Warmup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772400" cy="4648200"/>
          </a:xfrm>
        </p:spPr>
        <p:txBody>
          <a:bodyPr/>
          <a:lstStyle/>
          <a:p>
            <a:r>
              <a:rPr lang="en-US" altLang="en-US"/>
              <a:t>Intercept is : _____________________</a:t>
            </a:r>
          </a:p>
          <a:p>
            <a:r>
              <a:rPr lang="en-US" altLang="en-US"/>
              <a:t>The x-intercept is _________________</a:t>
            </a:r>
          </a:p>
          <a:p>
            <a:r>
              <a:rPr lang="en-US" altLang="en-US"/>
              <a:t>The y-intercept is _________________</a:t>
            </a:r>
          </a:p>
          <a:p>
            <a:r>
              <a:rPr lang="en-US" altLang="en-US"/>
              <a:t>To find the x-intercept of an equation ____________________</a:t>
            </a:r>
          </a:p>
          <a:p>
            <a:r>
              <a:rPr lang="en-US" altLang="en-US"/>
              <a:t>To find the y-intercept of an equation ____________________</a:t>
            </a:r>
          </a:p>
          <a:p>
            <a:endParaRPr lang="en-US" alt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71800" y="1801813"/>
            <a:ext cx="591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600">
                <a:solidFill>
                  <a:srgbClr val="FF0000"/>
                </a:solidFill>
              </a:rPr>
              <a:t>Where something intersects or touches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62400" y="2387600"/>
            <a:ext cx="4478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Where it touches the x-axis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962400" y="2921000"/>
            <a:ext cx="4478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Where it touches the y-axis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143000" y="3987800"/>
            <a:ext cx="2419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Plug in 0 for Y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219200" y="5054600"/>
            <a:ext cx="2419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Plug in 0 for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 use x and y-intercepts to sketch a graph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609600"/>
            <a:ext cx="7848600" cy="762000"/>
          </a:xfrm>
        </p:spPr>
        <p:txBody>
          <a:bodyPr/>
          <a:lstStyle/>
          <a:p>
            <a:r>
              <a:rPr lang="en-US"/>
              <a:t>Linear Equation Review:</a:t>
            </a:r>
          </a:p>
        </p:txBody>
      </p:sp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674688" y="2239963"/>
            <a:ext cx="2754312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charset="0"/>
              </a:rPr>
              <a:t>Slope-Intercept Form</a:t>
            </a:r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681038" y="3624263"/>
            <a:ext cx="2579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charset="0"/>
              </a:rPr>
              <a:t>Standard Form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674688" y="5478463"/>
            <a:ext cx="295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charset="0"/>
              </a:rPr>
              <a:t>Point-Slope Form</a:t>
            </a:r>
          </a:p>
        </p:txBody>
      </p:sp>
      <p:graphicFrame>
        <p:nvGraphicFramePr>
          <p:cNvPr id="330759" name="Object 7"/>
          <p:cNvGraphicFramePr>
            <a:graphicFrameLocks noChangeAspect="1"/>
          </p:cNvGraphicFramePr>
          <p:nvPr/>
        </p:nvGraphicFramePr>
        <p:xfrm>
          <a:off x="4648200" y="1506538"/>
          <a:ext cx="38862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8" name="Equation" r:id="rId3" imgW="1282680" imgH="660240" progId="Equation.DSMT4">
                  <p:embed/>
                </p:oleObj>
              </mc:Choice>
              <mc:Fallback>
                <p:oleObj name="Equation" r:id="rId3" imgW="1282680" imgH="660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06538"/>
                        <a:ext cx="3886200" cy="1485900"/>
                      </a:xfrm>
                      <a:prstGeom prst="rect">
                        <a:avLst/>
                      </a:prstGeom>
                      <a:noFill/>
                      <a:ln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423241"/>
              </p:ext>
            </p:extLst>
          </p:nvPr>
        </p:nvGraphicFramePr>
        <p:xfrm>
          <a:off x="4587875" y="3195638"/>
          <a:ext cx="3983038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9" name="Equation" r:id="rId5" imgW="1600200" imgH="863280" progId="Equation.DSMT4">
                  <p:embed/>
                </p:oleObj>
              </mc:Choice>
              <mc:Fallback>
                <p:oleObj name="Equation" r:id="rId5" imgW="1600200" imgH="8632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3195638"/>
                        <a:ext cx="3983038" cy="1930400"/>
                      </a:xfrm>
                      <a:prstGeom prst="rect">
                        <a:avLst/>
                      </a:prstGeom>
                      <a:noFill/>
                      <a:ln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61071"/>
              </p:ext>
            </p:extLst>
          </p:nvPr>
        </p:nvGraphicFramePr>
        <p:xfrm>
          <a:off x="4648200" y="5181600"/>
          <a:ext cx="38639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0" name="Equation" r:id="rId7" imgW="1282680" imgH="723600" progId="Equation.DSMT4">
                  <p:embed/>
                </p:oleObj>
              </mc:Choice>
              <mc:Fallback>
                <p:oleObj name="Equation" r:id="rId7" imgW="1282680" imgH="72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181600"/>
                        <a:ext cx="3863975" cy="1447800"/>
                      </a:xfrm>
                      <a:prstGeom prst="rect">
                        <a:avLst/>
                      </a:prstGeom>
                      <a:noFill/>
                      <a:ln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62" name="AutoShape 10"/>
          <p:cNvSpPr>
            <a:spLocks noChangeArrowheads="1"/>
          </p:cNvSpPr>
          <p:nvPr/>
        </p:nvSpPr>
        <p:spPr bwMode="auto">
          <a:xfrm>
            <a:off x="3603625" y="2249488"/>
            <a:ext cx="758825" cy="606425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0763" name="AutoShape 11"/>
          <p:cNvSpPr>
            <a:spLocks noChangeArrowheads="1"/>
          </p:cNvSpPr>
          <p:nvPr/>
        </p:nvSpPr>
        <p:spPr bwMode="auto">
          <a:xfrm>
            <a:off x="3609975" y="3656013"/>
            <a:ext cx="758825" cy="606425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0764" name="AutoShape 12"/>
          <p:cNvSpPr>
            <a:spLocks noChangeArrowheads="1"/>
          </p:cNvSpPr>
          <p:nvPr/>
        </p:nvSpPr>
        <p:spPr bwMode="auto">
          <a:xfrm>
            <a:off x="3640138" y="5391150"/>
            <a:ext cx="758825" cy="606425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6" grpId="0"/>
      <p:bldP spid="330757" grpId="0"/>
      <p:bldP spid="330758" grpId="0"/>
      <p:bldP spid="330762" grpId="0" animBg="1"/>
      <p:bldP spid="330763" grpId="0" animBg="1"/>
      <p:bldP spid="3307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/>
          <a:lstStyle/>
          <a:p>
            <a:r>
              <a:rPr lang="en-US" altLang="en-US" dirty="0"/>
              <a:t>Graphing given Standard Form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4572000"/>
          </a:xfrm>
        </p:spPr>
        <p:txBody>
          <a:bodyPr/>
          <a:lstStyle/>
          <a:p>
            <a:r>
              <a:rPr lang="en-US" altLang="en-US"/>
              <a:t>Find the intercept of the equation 3x + y =12          and sketch the graph</a:t>
            </a:r>
          </a:p>
        </p:txBody>
      </p:sp>
      <p:grpSp>
        <p:nvGrpSpPr>
          <p:cNvPr id="35844" name="Group 420"/>
          <p:cNvGrpSpPr>
            <a:grpSpLocks/>
          </p:cNvGrpSpPr>
          <p:nvPr/>
        </p:nvGrpSpPr>
        <p:grpSpPr bwMode="auto">
          <a:xfrm>
            <a:off x="4876800" y="1981200"/>
            <a:ext cx="4267200" cy="4267200"/>
            <a:chOff x="3072" y="1248"/>
            <a:chExt cx="2688" cy="2688"/>
          </a:xfrm>
        </p:grpSpPr>
        <p:grpSp>
          <p:nvGrpSpPr>
            <p:cNvPr id="35858" name="Group 5"/>
            <p:cNvGrpSpPr>
              <a:grpSpLocks/>
            </p:cNvGrpSpPr>
            <p:nvPr/>
          </p:nvGrpSpPr>
          <p:grpSpPr bwMode="auto">
            <a:xfrm>
              <a:off x="3194" y="1370"/>
              <a:ext cx="2444" cy="2444"/>
              <a:chOff x="3060" y="2520"/>
              <a:chExt cx="7200" cy="7200"/>
            </a:xfrm>
          </p:grpSpPr>
          <p:sp>
            <p:nvSpPr>
              <p:cNvPr id="35861" name="Rectangle 6"/>
              <p:cNvSpPr>
                <a:spLocks noChangeArrowheads="1"/>
              </p:cNvSpPr>
              <p:nvPr/>
            </p:nvSpPr>
            <p:spPr bwMode="auto">
              <a:xfrm>
                <a:off x="306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62" name="Rectangle 7"/>
              <p:cNvSpPr>
                <a:spLocks noChangeArrowheads="1"/>
              </p:cNvSpPr>
              <p:nvPr/>
            </p:nvSpPr>
            <p:spPr bwMode="auto">
              <a:xfrm>
                <a:off x="342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63" name="Rectangle 8"/>
              <p:cNvSpPr>
                <a:spLocks noChangeArrowheads="1"/>
              </p:cNvSpPr>
              <p:nvPr/>
            </p:nvSpPr>
            <p:spPr bwMode="auto">
              <a:xfrm>
                <a:off x="378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64" name="Rectangle 9"/>
              <p:cNvSpPr>
                <a:spLocks noChangeArrowheads="1"/>
              </p:cNvSpPr>
              <p:nvPr/>
            </p:nvSpPr>
            <p:spPr bwMode="auto">
              <a:xfrm>
                <a:off x="414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65" name="Rectangle 10"/>
              <p:cNvSpPr>
                <a:spLocks noChangeArrowheads="1"/>
              </p:cNvSpPr>
              <p:nvPr/>
            </p:nvSpPr>
            <p:spPr bwMode="auto">
              <a:xfrm>
                <a:off x="450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66" name="Rectangle 11"/>
              <p:cNvSpPr>
                <a:spLocks noChangeArrowheads="1"/>
              </p:cNvSpPr>
              <p:nvPr/>
            </p:nvSpPr>
            <p:spPr bwMode="auto">
              <a:xfrm>
                <a:off x="486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67" name="Rectangle 12"/>
              <p:cNvSpPr>
                <a:spLocks noChangeArrowheads="1"/>
              </p:cNvSpPr>
              <p:nvPr/>
            </p:nvSpPr>
            <p:spPr bwMode="auto">
              <a:xfrm>
                <a:off x="522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68" name="Rectangle 13"/>
              <p:cNvSpPr>
                <a:spLocks noChangeArrowheads="1"/>
              </p:cNvSpPr>
              <p:nvPr/>
            </p:nvSpPr>
            <p:spPr bwMode="auto">
              <a:xfrm>
                <a:off x="558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69" name="Rectangle 14"/>
              <p:cNvSpPr>
                <a:spLocks noChangeArrowheads="1"/>
              </p:cNvSpPr>
              <p:nvPr/>
            </p:nvSpPr>
            <p:spPr bwMode="auto">
              <a:xfrm>
                <a:off x="594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0" name="Rectangle 15"/>
              <p:cNvSpPr>
                <a:spLocks noChangeArrowheads="1"/>
              </p:cNvSpPr>
              <p:nvPr/>
            </p:nvSpPr>
            <p:spPr bwMode="auto">
              <a:xfrm>
                <a:off x="630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1" name="Rectangle 16"/>
              <p:cNvSpPr>
                <a:spLocks noChangeArrowheads="1"/>
              </p:cNvSpPr>
              <p:nvPr/>
            </p:nvSpPr>
            <p:spPr bwMode="auto">
              <a:xfrm>
                <a:off x="306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2" name="Rectangle 17"/>
              <p:cNvSpPr>
                <a:spLocks noChangeArrowheads="1"/>
              </p:cNvSpPr>
              <p:nvPr/>
            </p:nvSpPr>
            <p:spPr bwMode="auto">
              <a:xfrm>
                <a:off x="342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3" name="Rectangle 18"/>
              <p:cNvSpPr>
                <a:spLocks noChangeArrowheads="1"/>
              </p:cNvSpPr>
              <p:nvPr/>
            </p:nvSpPr>
            <p:spPr bwMode="auto">
              <a:xfrm>
                <a:off x="378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4" name="Rectangle 19"/>
              <p:cNvSpPr>
                <a:spLocks noChangeArrowheads="1"/>
              </p:cNvSpPr>
              <p:nvPr/>
            </p:nvSpPr>
            <p:spPr bwMode="auto">
              <a:xfrm>
                <a:off x="414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5" name="Rectangle 20"/>
              <p:cNvSpPr>
                <a:spLocks noChangeArrowheads="1"/>
              </p:cNvSpPr>
              <p:nvPr/>
            </p:nvSpPr>
            <p:spPr bwMode="auto">
              <a:xfrm>
                <a:off x="450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6" name="Rectangle 21"/>
              <p:cNvSpPr>
                <a:spLocks noChangeArrowheads="1"/>
              </p:cNvSpPr>
              <p:nvPr/>
            </p:nvSpPr>
            <p:spPr bwMode="auto">
              <a:xfrm>
                <a:off x="486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7" name="Rectangle 22"/>
              <p:cNvSpPr>
                <a:spLocks noChangeArrowheads="1"/>
              </p:cNvSpPr>
              <p:nvPr/>
            </p:nvSpPr>
            <p:spPr bwMode="auto">
              <a:xfrm>
                <a:off x="522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8" name="Rectangle 23"/>
              <p:cNvSpPr>
                <a:spLocks noChangeArrowheads="1"/>
              </p:cNvSpPr>
              <p:nvPr/>
            </p:nvSpPr>
            <p:spPr bwMode="auto">
              <a:xfrm>
                <a:off x="558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79" name="Rectangle 24"/>
              <p:cNvSpPr>
                <a:spLocks noChangeArrowheads="1"/>
              </p:cNvSpPr>
              <p:nvPr/>
            </p:nvSpPr>
            <p:spPr bwMode="auto">
              <a:xfrm>
                <a:off x="594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0" name="Rectangle 25"/>
              <p:cNvSpPr>
                <a:spLocks noChangeArrowheads="1"/>
              </p:cNvSpPr>
              <p:nvPr/>
            </p:nvSpPr>
            <p:spPr bwMode="auto">
              <a:xfrm>
                <a:off x="630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1" name="Rectangle 26"/>
              <p:cNvSpPr>
                <a:spLocks noChangeArrowheads="1"/>
              </p:cNvSpPr>
              <p:nvPr/>
            </p:nvSpPr>
            <p:spPr bwMode="auto">
              <a:xfrm>
                <a:off x="306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2" name="Rectangle 27"/>
              <p:cNvSpPr>
                <a:spLocks noChangeArrowheads="1"/>
              </p:cNvSpPr>
              <p:nvPr/>
            </p:nvSpPr>
            <p:spPr bwMode="auto">
              <a:xfrm>
                <a:off x="342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3" name="Rectangle 28"/>
              <p:cNvSpPr>
                <a:spLocks noChangeArrowheads="1"/>
              </p:cNvSpPr>
              <p:nvPr/>
            </p:nvSpPr>
            <p:spPr bwMode="auto">
              <a:xfrm>
                <a:off x="378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4" name="Rectangle 29"/>
              <p:cNvSpPr>
                <a:spLocks noChangeArrowheads="1"/>
              </p:cNvSpPr>
              <p:nvPr/>
            </p:nvSpPr>
            <p:spPr bwMode="auto">
              <a:xfrm>
                <a:off x="414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5" name="Rectangle 30"/>
              <p:cNvSpPr>
                <a:spLocks noChangeArrowheads="1"/>
              </p:cNvSpPr>
              <p:nvPr/>
            </p:nvSpPr>
            <p:spPr bwMode="auto">
              <a:xfrm>
                <a:off x="450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6" name="Rectangle 31"/>
              <p:cNvSpPr>
                <a:spLocks noChangeArrowheads="1"/>
              </p:cNvSpPr>
              <p:nvPr/>
            </p:nvSpPr>
            <p:spPr bwMode="auto">
              <a:xfrm>
                <a:off x="486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7" name="Rectangle 32"/>
              <p:cNvSpPr>
                <a:spLocks noChangeArrowheads="1"/>
              </p:cNvSpPr>
              <p:nvPr/>
            </p:nvSpPr>
            <p:spPr bwMode="auto">
              <a:xfrm>
                <a:off x="522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8" name="Rectangle 33"/>
              <p:cNvSpPr>
                <a:spLocks noChangeArrowheads="1"/>
              </p:cNvSpPr>
              <p:nvPr/>
            </p:nvSpPr>
            <p:spPr bwMode="auto">
              <a:xfrm>
                <a:off x="558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89" name="Rectangle 34"/>
              <p:cNvSpPr>
                <a:spLocks noChangeArrowheads="1"/>
              </p:cNvSpPr>
              <p:nvPr/>
            </p:nvSpPr>
            <p:spPr bwMode="auto">
              <a:xfrm>
                <a:off x="594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0" name="Rectangle 35"/>
              <p:cNvSpPr>
                <a:spLocks noChangeArrowheads="1"/>
              </p:cNvSpPr>
              <p:nvPr/>
            </p:nvSpPr>
            <p:spPr bwMode="auto">
              <a:xfrm>
                <a:off x="630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1" name="Rectangle 36"/>
              <p:cNvSpPr>
                <a:spLocks noChangeArrowheads="1"/>
              </p:cNvSpPr>
              <p:nvPr/>
            </p:nvSpPr>
            <p:spPr bwMode="auto">
              <a:xfrm>
                <a:off x="306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2" name="Rectangle 37"/>
              <p:cNvSpPr>
                <a:spLocks noChangeArrowheads="1"/>
              </p:cNvSpPr>
              <p:nvPr/>
            </p:nvSpPr>
            <p:spPr bwMode="auto">
              <a:xfrm>
                <a:off x="342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3" name="Rectangle 38"/>
              <p:cNvSpPr>
                <a:spLocks noChangeArrowheads="1"/>
              </p:cNvSpPr>
              <p:nvPr/>
            </p:nvSpPr>
            <p:spPr bwMode="auto">
              <a:xfrm>
                <a:off x="378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4" name="Rectangle 39"/>
              <p:cNvSpPr>
                <a:spLocks noChangeArrowheads="1"/>
              </p:cNvSpPr>
              <p:nvPr/>
            </p:nvSpPr>
            <p:spPr bwMode="auto">
              <a:xfrm>
                <a:off x="414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5" name="Rectangle 40"/>
              <p:cNvSpPr>
                <a:spLocks noChangeArrowheads="1"/>
              </p:cNvSpPr>
              <p:nvPr/>
            </p:nvSpPr>
            <p:spPr bwMode="auto">
              <a:xfrm>
                <a:off x="450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6" name="Rectangle 41"/>
              <p:cNvSpPr>
                <a:spLocks noChangeArrowheads="1"/>
              </p:cNvSpPr>
              <p:nvPr/>
            </p:nvSpPr>
            <p:spPr bwMode="auto">
              <a:xfrm>
                <a:off x="486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7" name="Rectangle 42"/>
              <p:cNvSpPr>
                <a:spLocks noChangeArrowheads="1"/>
              </p:cNvSpPr>
              <p:nvPr/>
            </p:nvSpPr>
            <p:spPr bwMode="auto">
              <a:xfrm>
                <a:off x="522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8" name="Rectangle 43"/>
              <p:cNvSpPr>
                <a:spLocks noChangeArrowheads="1"/>
              </p:cNvSpPr>
              <p:nvPr/>
            </p:nvSpPr>
            <p:spPr bwMode="auto">
              <a:xfrm>
                <a:off x="558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899" name="Rectangle 44"/>
              <p:cNvSpPr>
                <a:spLocks noChangeArrowheads="1"/>
              </p:cNvSpPr>
              <p:nvPr/>
            </p:nvSpPr>
            <p:spPr bwMode="auto">
              <a:xfrm>
                <a:off x="594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0" name="Rectangle 45"/>
              <p:cNvSpPr>
                <a:spLocks noChangeArrowheads="1"/>
              </p:cNvSpPr>
              <p:nvPr/>
            </p:nvSpPr>
            <p:spPr bwMode="auto">
              <a:xfrm>
                <a:off x="630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1" name="Rectangle 46"/>
              <p:cNvSpPr>
                <a:spLocks noChangeArrowheads="1"/>
              </p:cNvSpPr>
              <p:nvPr/>
            </p:nvSpPr>
            <p:spPr bwMode="auto">
              <a:xfrm>
                <a:off x="306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2" name="Rectangle 47"/>
              <p:cNvSpPr>
                <a:spLocks noChangeArrowheads="1"/>
              </p:cNvSpPr>
              <p:nvPr/>
            </p:nvSpPr>
            <p:spPr bwMode="auto">
              <a:xfrm>
                <a:off x="342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3" name="Rectangle 48"/>
              <p:cNvSpPr>
                <a:spLocks noChangeArrowheads="1"/>
              </p:cNvSpPr>
              <p:nvPr/>
            </p:nvSpPr>
            <p:spPr bwMode="auto">
              <a:xfrm>
                <a:off x="378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4" name="Rectangle 49"/>
              <p:cNvSpPr>
                <a:spLocks noChangeArrowheads="1"/>
              </p:cNvSpPr>
              <p:nvPr/>
            </p:nvSpPr>
            <p:spPr bwMode="auto">
              <a:xfrm>
                <a:off x="414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5" name="Rectangle 50"/>
              <p:cNvSpPr>
                <a:spLocks noChangeArrowheads="1"/>
              </p:cNvSpPr>
              <p:nvPr/>
            </p:nvSpPr>
            <p:spPr bwMode="auto">
              <a:xfrm>
                <a:off x="450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6" name="Rectangle 51"/>
              <p:cNvSpPr>
                <a:spLocks noChangeArrowheads="1"/>
              </p:cNvSpPr>
              <p:nvPr/>
            </p:nvSpPr>
            <p:spPr bwMode="auto">
              <a:xfrm>
                <a:off x="486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7" name="Rectangle 52"/>
              <p:cNvSpPr>
                <a:spLocks noChangeArrowheads="1"/>
              </p:cNvSpPr>
              <p:nvPr/>
            </p:nvSpPr>
            <p:spPr bwMode="auto">
              <a:xfrm>
                <a:off x="522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8" name="Rectangle 53"/>
              <p:cNvSpPr>
                <a:spLocks noChangeArrowheads="1"/>
              </p:cNvSpPr>
              <p:nvPr/>
            </p:nvSpPr>
            <p:spPr bwMode="auto">
              <a:xfrm>
                <a:off x="558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09" name="Rectangle 54"/>
              <p:cNvSpPr>
                <a:spLocks noChangeArrowheads="1"/>
              </p:cNvSpPr>
              <p:nvPr/>
            </p:nvSpPr>
            <p:spPr bwMode="auto">
              <a:xfrm>
                <a:off x="594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0" name="Rectangle 55"/>
              <p:cNvSpPr>
                <a:spLocks noChangeArrowheads="1"/>
              </p:cNvSpPr>
              <p:nvPr/>
            </p:nvSpPr>
            <p:spPr bwMode="auto">
              <a:xfrm>
                <a:off x="630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1" name="Rectangle 56"/>
              <p:cNvSpPr>
                <a:spLocks noChangeArrowheads="1"/>
              </p:cNvSpPr>
              <p:nvPr/>
            </p:nvSpPr>
            <p:spPr bwMode="auto">
              <a:xfrm>
                <a:off x="306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2" name="Rectangle 57"/>
              <p:cNvSpPr>
                <a:spLocks noChangeArrowheads="1"/>
              </p:cNvSpPr>
              <p:nvPr/>
            </p:nvSpPr>
            <p:spPr bwMode="auto">
              <a:xfrm>
                <a:off x="342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3" name="Rectangle 58"/>
              <p:cNvSpPr>
                <a:spLocks noChangeArrowheads="1"/>
              </p:cNvSpPr>
              <p:nvPr/>
            </p:nvSpPr>
            <p:spPr bwMode="auto">
              <a:xfrm>
                <a:off x="378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4" name="Rectangle 59"/>
              <p:cNvSpPr>
                <a:spLocks noChangeArrowheads="1"/>
              </p:cNvSpPr>
              <p:nvPr/>
            </p:nvSpPr>
            <p:spPr bwMode="auto">
              <a:xfrm>
                <a:off x="414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5" name="Rectangle 60"/>
              <p:cNvSpPr>
                <a:spLocks noChangeArrowheads="1"/>
              </p:cNvSpPr>
              <p:nvPr/>
            </p:nvSpPr>
            <p:spPr bwMode="auto">
              <a:xfrm>
                <a:off x="450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6" name="Rectangle 61"/>
              <p:cNvSpPr>
                <a:spLocks noChangeArrowheads="1"/>
              </p:cNvSpPr>
              <p:nvPr/>
            </p:nvSpPr>
            <p:spPr bwMode="auto">
              <a:xfrm>
                <a:off x="486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7" name="Rectangle 62"/>
              <p:cNvSpPr>
                <a:spLocks noChangeArrowheads="1"/>
              </p:cNvSpPr>
              <p:nvPr/>
            </p:nvSpPr>
            <p:spPr bwMode="auto">
              <a:xfrm>
                <a:off x="522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8" name="Rectangle 63"/>
              <p:cNvSpPr>
                <a:spLocks noChangeArrowheads="1"/>
              </p:cNvSpPr>
              <p:nvPr/>
            </p:nvSpPr>
            <p:spPr bwMode="auto">
              <a:xfrm>
                <a:off x="558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19" name="Rectangle 64"/>
              <p:cNvSpPr>
                <a:spLocks noChangeArrowheads="1"/>
              </p:cNvSpPr>
              <p:nvPr/>
            </p:nvSpPr>
            <p:spPr bwMode="auto">
              <a:xfrm>
                <a:off x="594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0" name="Rectangle 65"/>
              <p:cNvSpPr>
                <a:spLocks noChangeArrowheads="1"/>
              </p:cNvSpPr>
              <p:nvPr/>
            </p:nvSpPr>
            <p:spPr bwMode="auto">
              <a:xfrm>
                <a:off x="630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1" name="Rectangle 66"/>
              <p:cNvSpPr>
                <a:spLocks noChangeArrowheads="1"/>
              </p:cNvSpPr>
              <p:nvPr/>
            </p:nvSpPr>
            <p:spPr bwMode="auto">
              <a:xfrm>
                <a:off x="306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2" name="Rectangle 67"/>
              <p:cNvSpPr>
                <a:spLocks noChangeArrowheads="1"/>
              </p:cNvSpPr>
              <p:nvPr/>
            </p:nvSpPr>
            <p:spPr bwMode="auto">
              <a:xfrm>
                <a:off x="342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3" name="Rectangle 68"/>
              <p:cNvSpPr>
                <a:spLocks noChangeArrowheads="1"/>
              </p:cNvSpPr>
              <p:nvPr/>
            </p:nvSpPr>
            <p:spPr bwMode="auto">
              <a:xfrm>
                <a:off x="378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4" name="Rectangle 69"/>
              <p:cNvSpPr>
                <a:spLocks noChangeArrowheads="1"/>
              </p:cNvSpPr>
              <p:nvPr/>
            </p:nvSpPr>
            <p:spPr bwMode="auto">
              <a:xfrm>
                <a:off x="414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5" name="Rectangle 70"/>
              <p:cNvSpPr>
                <a:spLocks noChangeArrowheads="1"/>
              </p:cNvSpPr>
              <p:nvPr/>
            </p:nvSpPr>
            <p:spPr bwMode="auto">
              <a:xfrm>
                <a:off x="450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6" name="Rectangle 71"/>
              <p:cNvSpPr>
                <a:spLocks noChangeArrowheads="1"/>
              </p:cNvSpPr>
              <p:nvPr/>
            </p:nvSpPr>
            <p:spPr bwMode="auto">
              <a:xfrm>
                <a:off x="486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7" name="Rectangle 72"/>
              <p:cNvSpPr>
                <a:spLocks noChangeArrowheads="1"/>
              </p:cNvSpPr>
              <p:nvPr/>
            </p:nvSpPr>
            <p:spPr bwMode="auto">
              <a:xfrm>
                <a:off x="522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8" name="Rectangle 73"/>
              <p:cNvSpPr>
                <a:spLocks noChangeArrowheads="1"/>
              </p:cNvSpPr>
              <p:nvPr/>
            </p:nvSpPr>
            <p:spPr bwMode="auto">
              <a:xfrm>
                <a:off x="558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29" name="Rectangle 74"/>
              <p:cNvSpPr>
                <a:spLocks noChangeArrowheads="1"/>
              </p:cNvSpPr>
              <p:nvPr/>
            </p:nvSpPr>
            <p:spPr bwMode="auto">
              <a:xfrm>
                <a:off x="594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0" name="Rectangle 75"/>
              <p:cNvSpPr>
                <a:spLocks noChangeArrowheads="1"/>
              </p:cNvSpPr>
              <p:nvPr/>
            </p:nvSpPr>
            <p:spPr bwMode="auto">
              <a:xfrm>
                <a:off x="630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1" name="Rectangle 76"/>
              <p:cNvSpPr>
                <a:spLocks noChangeArrowheads="1"/>
              </p:cNvSpPr>
              <p:nvPr/>
            </p:nvSpPr>
            <p:spPr bwMode="auto">
              <a:xfrm>
                <a:off x="306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2" name="Rectangle 77"/>
              <p:cNvSpPr>
                <a:spLocks noChangeArrowheads="1"/>
              </p:cNvSpPr>
              <p:nvPr/>
            </p:nvSpPr>
            <p:spPr bwMode="auto">
              <a:xfrm>
                <a:off x="342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3" name="Rectangle 78"/>
              <p:cNvSpPr>
                <a:spLocks noChangeArrowheads="1"/>
              </p:cNvSpPr>
              <p:nvPr/>
            </p:nvSpPr>
            <p:spPr bwMode="auto">
              <a:xfrm>
                <a:off x="378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4" name="Rectangle 79"/>
              <p:cNvSpPr>
                <a:spLocks noChangeArrowheads="1"/>
              </p:cNvSpPr>
              <p:nvPr/>
            </p:nvSpPr>
            <p:spPr bwMode="auto">
              <a:xfrm>
                <a:off x="414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5" name="Rectangle 80"/>
              <p:cNvSpPr>
                <a:spLocks noChangeArrowheads="1"/>
              </p:cNvSpPr>
              <p:nvPr/>
            </p:nvSpPr>
            <p:spPr bwMode="auto">
              <a:xfrm>
                <a:off x="450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6" name="Rectangle 81"/>
              <p:cNvSpPr>
                <a:spLocks noChangeArrowheads="1"/>
              </p:cNvSpPr>
              <p:nvPr/>
            </p:nvSpPr>
            <p:spPr bwMode="auto">
              <a:xfrm>
                <a:off x="486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7" name="Rectangle 82"/>
              <p:cNvSpPr>
                <a:spLocks noChangeArrowheads="1"/>
              </p:cNvSpPr>
              <p:nvPr/>
            </p:nvSpPr>
            <p:spPr bwMode="auto">
              <a:xfrm>
                <a:off x="522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8" name="Rectangle 83"/>
              <p:cNvSpPr>
                <a:spLocks noChangeArrowheads="1"/>
              </p:cNvSpPr>
              <p:nvPr/>
            </p:nvSpPr>
            <p:spPr bwMode="auto">
              <a:xfrm>
                <a:off x="558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39" name="Rectangle 84"/>
              <p:cNvSpPr>
                <a:spLocks noChangeArrowheads="1"/>
              </p:cNvSpPr>
              <p:nvPr/>
            </p:nvSpPr>
            <p:spPr bwMode="auto">
              <a:xfrm>
                <a:off x="594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0" name="Rectangle 85"/>
              <p:cNvSpPr>
                <a:spLocks noChangeArrowheads="1"/>
              </p:cNvSpPr>
              <p:nvPr/>
            </p:nvSpPr>
            <p:spPr bwMode="auto">
              <a:xfrm>
                <a:off x="630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1" name="Rectangle 86"/>
              <p:cNvSpPr>
                <a:spLocks noChangeArrowheads="1"/>
              </p:cNvSpPr>
              <p:nvPr/>
            </p:nvSpPr>
            <p:spPr bwMode="auto">
              <a:xfrm>
                <a:off x="306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2" name="Rectangle 87"/>
              <p:cNvSpPr>
                <a:spLocks noChangeArrowheads="1"/>
              </p:cNvSpPr>
              <p:nvPr/>
            </p:nvSpPr>
            <p:spPr bwMode="auto">
              <a:xfrm>
                <a:off x="342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3" name="Rectangle 88"/>
              <p:cNvSpPr>
                <a:spLocks noChangeArrowheads="1"/>
              </p:cNvSpPr>
              <p:nvPr/>
            </p:nvSpPr>
            <p:spPr bwMode="auto">
              <a:xfrm>
                <a:off x="378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4" name="Rectangle 89"/>
              <p:cNvSpPr>
                <a:spLocks noChangeArrowheads="1"/>
              </p:cNvSpPr>
              <p:nvPr/>
            </p:nvSpPr>
            <p:spPr bwMode="auto">
              <a:xfrm>
                <a:off x="414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5" name="Rectangle 90"/>
              <p:cNvSpPr>
                <a:spLocks noChangeArrowheads="1"/>
              </p:cNvSpPr>
              <p:nvPr/>
            </p:nvSpPr>
            <p:spPr bwMode="auto">
              <a:xfrm>
                <a:off x="450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6" name="Rectangle 91"/>
              <p:cNvSpPr>
                <a:spLocks noChangeArrowheads="1"/>
              </p:cNvSpPr>
              <p:nvPr/>
            </p:nvSpPr>
            <p:spPr bwMode="auto">
              <a:xfrm>
                <a:off x="486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7" name="Rectangle 92"/>
              <p:cNvSpPr>
                <a:spLocks noChangeArrowheads="1"/>
              </p:cNvSpPr>
              <p:nvPr/>
            </p:nvSpPr>
            <p:spPr bwMode="auto">
              <a:xfrm>
                <a:off x="522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8" name="Rectangle 93"/>
              <p:cNvSpPr>
                <a:spLocks noChangeArrowheads="1"/>
              </p:cNvSpPr>
              <p:nvPr/>
            </p:nvSpPr>
            <p:spPr bwMode="auto">
              <a:xfrm>
                <a:off x="558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49" name="Rectangle 94"/>
              <p:cNvSpPr>
                <a:spLocks noChangeArrowheads="1"/>
              </p:cNvSpPr>
              <p:nvPr/>
            </p:nvSpPr>
            <p:spPr bwMode="auto">
              <a:xfrm>
                <a:off x="594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0" name="Rectangle 95"/>
              <p:cNvSpPr>
                <a:spLocks noChangeArrowheads="1"/>
              </p:cNvSpPr>
              <p:nvPr/>
            </p:nvSpPr>
            <p:spPr bwMode="auto">
              <a:xfrm>
                <a:off x="630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1" name="Rectangle 96"/>
              <p:cNvSpPr>
                <a:spLocks noChangeArrowheads="1"/>
              </p:cNvSpPr>
              <p:nvPr/>
            </p:nvSpPr>
            <p:spPr bwMode="auto">
              <a:xfrm>
                <a:off x="306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2" name="Rectangle 97"/>
              <p:cNvSpPr>
                <a:spLocks noChangeArrowheads="1"/>
              </p:cNvSpPr>
              <p:nvPr/>
            </p:nvSpPr>
            <p:spPr bwMode="auto">
              <a:xfrm>
                <a:off x="342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3" name="Rectangle 98"/>
              <p:cNvSpPr>
                <a:spLocks noChangeArrowheads="1"/>
              </p:cNvSpPr>
              <p:nvPr/>
            </p:nvSpPr>
            <p:spPr bwMode="auto">
              <a:xfrm>
                <a:off x="378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4" name="Rectangle 99"/>
              <p:cNvSpPr>
                <a:spLocks noChangeArrowheads="1"/>
              </p:cNvSpPr>
              <p:nvPr/>
            </p:nvSpPr>
            <p:spPr bwMode="auto">
              <a:xfrm>
                <a:off x="414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5" name="Rectangle 100"/>
              <p:cNvSpPr>
                <a:spLocks noChangeArrowheads="1"/>
              </p:cNvSpPr>
              <p:nvPr/>
            </p:nvSpPr>
            <p:spPr bwMode="auto">
              <a:xfrm>
                <a:off x="450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6" name="Rectangle 101"/>
              <p:cNvSpPr>
                <a:spLocks noChangeArrowheads="1"/>
              </p:cNvSpPr>
              <p:nvPr/>
            </p:nvSpPr>
            <p:spPr bwMode="auto">
              <a:xfrm>
                <a:off x="486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7" name="Rectangle 102"/>
              <p:cNvSpPr>
                <a:spLocks noChangeArrowheads="1"/>
              </p:cNvSpPr>
              <p:nvPr/>
            </p:nvSpPr>
            <p:spPr bwMode="auto">
              <a:xfrm>
                <a:off x="522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8" name="Rectangle 103"/>
              <p:cNvSpPr>
                <a:spLocks noChangeArrowheads="1"/>
              </p:cNvSpPr>
              <p:nvPr/>
            </p:nvSpPr>
            <p:spPr bwMode="auto">
              <a:xfrm>
                <a:off x="558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59" name="Rectangle 104"/>
              <p:cNvSpPr>
                <a:spLocks noChangeArrowheads="1"/>
              </p:cNvSpPr>
              <p:nvPr/>
            </p:nvSpPr>
            <p:spPr bwMode="auto">
              <a:xfrm>
                <a:off x="594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0" name="Rectangle 105"/>
              <p:cNvSpPr>
                <a:spLocks noChangeArrowheads="1"/>
              </p:cNvSpPr>
              <p:nvPr/>
            </p:nvSpPr>
            <p:spPr bwMode="auto">
              <a:xfrm>
                <a:off x="630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1" name="Rectangle 106"/>
              <p:cNvSpPr>
                <a:spLocks noChangeArrowheads="1"/>
              </p:cNvSpPr>
              <p:nvPr/>
            </p:nvSpPr>
            <p:spPr bwMode="auto">
              <a:xfrm>
                <a:off x="666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2" name="Rectangle 107"/>
              <p:cNvSpPr>
                <a:spLocks noChangeArrowheads="1"/>
              </p:cNvSpPr>
              <p:nvPr/>
            </p:nvSpPr>
            <p:spPr bwMode="auto">
              <a:xfrm>
                <a:off x="702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3" name="Rectangle 108"/>
              <p:cNvSpPr>
                <a:spLocks noChangeArrowheads="1"/>
              </p:cNvSpPr>
              <p:nvPr/>
            </p:nvSpPr>
            <p:spPr bwMode="auto">
              <a:xfrm>
                <a:off x="738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4" name="Rectangle 109"/>
              <p:cNvSpPr>
                <a:spLocks noChangeArrowheads="1"/>
              </p:cNvSpPr>
              <p:nvPr/>
            </p:nvSpPr>
            <p:spPr bwMode="auto">
              <a:xfrm>
                <a:off x="774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5" name="Rectangle 110"/>
              <p:cNvSpPr>
                <a:spLocks noChangeArrowheads="1"/>
              </p:cNvSpPr>
              <p:nvPr/>
            </p:nvSpPr>
            <p:spPr bwMode="auto">
              <a:xfrm>
                <a:off x="810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6" name="Rectangle 111"/>
              <p:cNvSpPr>
                <a:spLocks noChangeArrowheads="1"/>
              </p:cNvSpPr>
              <p:nvPr/>
            </p:nvSpPr>
            <p:spPr bwMode="auto">
              <a:xfrm>
                <a:off x="846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7" name="Rectangle 112"/>
              <p:cNvSpPr>
                <a:spLocks noChangeArrowheads="1"/>
              </p:cNvSpPr>
              <p:nvPr/>
            </p:nvSpPr>
            <p:spPr bwMode="auto">
              <a:xfrm>
                <a:off x="882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8" name="Rectangle 113"/>
              <p:cNvSpPr>
                <a:spLocks noChangeArrowheads="1"/>
              </p:cNvSpPr>
              <p:nvPr/>
            </p:nvSpPr>
            <p:spPr bwMode="auto">
              <a:xfrm>
                <a:off x="918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69" name="Rectangle 114"/>
              <p:cNvSpPr>
                <a:spLocks noChangeArrowheads="1"/>
              </p:cNvSpPr>
              <p:nvPr/>
            </p:nvSpPr>
            <p:spPr bwMode="auto">
              <a:xfrm>
                <a:off x="954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0" name="Rectangle 115"/>
              <p:cNvSpPr>
                <a:spLocks noChangeArrowheads="1"/>
              </p:cNvSpPr>
              <p:nvPr/>
            </p:nvSpPr>
            <p:spPr bwMode="auto">
              <a:xfrm>
                <a:off x="990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1" name="Rectangle 116"/>
              <p:cNvSpPr>
                <a:spLocks noChangeArrowheads="1"/>
              </p:cNvSpPr>
              <p:nvPr/>
            </p:nvSpPr>
            <p:spPr bwMode="auto">
              <a:xfrm>
                <a:off x="666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2" name="Rectangle 117"/>
              <p:cNvSpPr>
                <a:spLocks noChangeArrowheads="1"/>
              </p:cNvSpPr>
              <p:nvPr/>
            </p:nvSpPr>
            <p:spPr bwMode="auto">
              <a:xfrm>
                <a:off x="702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3" name="Rectangle 118"/>
              <p:cNvSpPr>
                <a:spLocks noChangeArrowheads="1"/>
              </p:cNvSpPr>
              <p:nvPr/>
            </p:nvSpPr>
            <p:spPr bwMode="auto">
              <a:xfrm>
                <a:off x="738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4" name="Rectangle 119"/>
              <p:cNvSpPr>
                <a:spLocks noChangeArrowheads="1"/>
              </p:cNvSpPr>
              <p:nvPr/>
            </p:nvSpPr>
            <p:spPr bwMode="auto">
              <a:xfrm>
                <a:off x="774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5" name="Rectangle 120"/>
              <p:cNvSpPr>
                <a:spLocks noChangeArrowheads="1"/>
              </p:cNvSpPr>
              <p:nvPr/>
            </p:nvSpPr>
            <p:spPr bwMode="auto">
              <a:xfrm>
                <a:off x="810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6" name="Rectangle 121"/>
              <p:cNvSpPr>
                <a:spLocks noChangeArrowheads="1"/>
              </p:cNvSpPr>
              <p:nvPr/>
            </p:nvSpPr>
            <p:spPr bwMode="auto">
              <a:xfrm>
                <a:off x="846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7" name="Rectangle 122"/>
              <p:cNvSpPr>
                <a:spLocks noChangeArrowheads="1"/>
              </p:cNvSpPr>
              <p:nvPr/>
            </p:nvSpPr>
            <p:spPr bwMode="auto">
              <a:xfrm>
                <a:off x="882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8" name="Rectangle 123"/>
              <p:cNvSpPr>
                <a:spLocks noChangeArrowheads="1"/>
              </p:cNvSpPr>
              <p:nvPr/>
            </p:nvSpPr>
            <p:spPr bwMode="auto">
              <a:xfrm>
                <a:off x="918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79" name="Rectangle 124"/>
              <p:cNvSpPr>
                <a:spLocks noChangeArrowheads="1"/>
              </p:cNvSpPr>
              <p:nvPr/>
            </p:nvSpPr>
            <p:spPr bwMode="auto">
              <a:xfrm>
                <a:off x="954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0" name="Rectangle 125"/>
              <p:cNvSpPr>
                <a:spLocks noChangeArrowheads="1"/>
              </p:cNvSpPr>
              <p:nvPr/>
            </p:nvSpPr>
            <p:spPr bwMode="auto">
              <a:xfrm>
                <a:off x="990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1" name="Rectangle 126"/>
              <p:cNvSpPr>
                <a:spLocks noChangeArrowheads="1"/>
              </p:cNvSpPr>
              <p:nvPr/>
            </p:nvSpPr>
            <p:spPr bwMode="auto">
              <a:xfrm>
                <a:off x="666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2" name="Rectangle 127"/>
              <p:cNvSpPr>
                <a:spLocks noChangeArrowheads="1"/>
              </p:cNvSpPr>
              <p:nvPr/>
            </p:nvSpPr>
            <p:spPr bwMode="auto">
              <a:xfrm>
                <a:off x="702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3" name="Rectangle 128"/>
              <p:cNvSpPr>
                <a:spLocks noChangeArrowheads="1"/>
              </p:cNvSpPr>
              <p:nvPr/>
            </p:nvSpPr>
            <p:spPr bwMode="auto">
              <a:xfrm>
                <a:off x="738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4" name="Rectangle 129"/>
              <p:cNvSpPr>
                <a:spLocks noChangeArrowheads="1"/>
              </p:cNvSpPr>
              <p:nvPr/>
            </p:nvSpPr>
            <p:spPr bwMode="auto">
              <a:xfrm>
                <a:off x="774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5" name="Rectangle 130"/>
              <p:cNvSpPr>
                <a:spLocks noChangeArrowheads="1"/>
              </p:cNvSpPr>
              <p:nvPr/>
            </p:nvSpPr>
            <p:spPr bwMode="auto">
              <a:xfrm>
                <a:off x="810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6" name="Rectangle 131"/>
              <p:cNvSpPr>
                <a:spLocks noChangeArrowheads="1"/>
              </p:cNvSpPr>
              <p:nvPr/>
            </p:nvSpPr>
            <p:spPr bwMode="auto">
              <a:xfrm>
                <a:off x="846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7" name="Rectangle 132"/>
              <p:cNvSpPr>
                <a:spLocks noChangeArrowheads="1"/>
              </p:cNvSpPr>
              <p:nvPr/>
            </p:nvSpPr>
            <p:spPr bwMode="auto">
              <a:xfrm>
                <a:off x="882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8" name="Rectangle 133"/>
              <p:cNvSpPr>
                <a:spLocks noChangeArrowheads="1"/>
              </p:cNvSpPr>
              <p:nvPr/>
            </p:nvSpPr>
            <p:spPr bwMode="auto">
              <a:xfrm>
                <a:off x="918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89" name="Rectangle 134"/>
              <p:cNvSpPr>
                <a:spLocks noChangeArrowheads="1"/>
              </p:cNvSpPr>
              <p:nvPr/>
            </p:nvSpPr>
            <p:spPr bwMode="auto">
              <a:xfrm>
                <a:off x="954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0" name="Rectangle 135"/>
              <p:cNvSpPr>
                <a:spLocks noChangeArrowheads="1"/>
              </p:cNvSpPr>
              <p:nvPr/>
            </p:nvSpPr>
            <p:spPr bwMode="auto">
              <a:xfrm>
                <a:off x="990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1" name="Rectangle 136"/>
              <p:cNvSpPr>
                <a:spLocks noChangeArrowheads="1"/>
              </p:cNvSpPr>
              <p:nvPr/>
            </p:nvSpPr>
            <p:spPr bwMode="auto">
              <a:xfrm>
                <a:off x="666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2" name="Rectangle 137"/>
              <p:cNvSpPr>
                <a:spLocks noChangeArrowheads="1"/>
              </p:cNvSpPr>
              <p:nvPr/>
            </p:nvSpPr>
            <p:spPr bwMode="auto">
              <a:xfrm>
                <a:off x="702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3" name="Rectangle 138"/>
              <p:cNvSpPr>
                <a:spLocks noChangeArrowheads="1"/>
              </p:cNvSpPr>
              <p:nvPr/>
            </p:nvSpPr>
            <p:spPr bwMode="auto">
              <a:xfrm>
                <a:off x="738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4" name="Rectangle 139"/>
              <p:cNvSpPr>
                <a:spLocks noChangeArrowheads="1"/>
              </p:cNvSpPr>
              <p:nvPr/>
            </p:nvSpPr>
            <p:spPr bwMode="auto">
              <a:xfrm>
                <a:off x="774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5" name="Rectangle 140"/>
              <p:cNvSpPr>
                <a:spLocks noChangeArrowheads="1"/>
              </p:cNvSpPr>
              <p:nvPr/>
            </p:nvSpPr>
            <p:spPr bwMode="auto">
              <a:xfrm>
                <a:off x="810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6" name="Rectangle 141"/>
              <p:cNvSpPr>
                <a:spLocks noChangeArrowheads="1"/>
              </p:cNvSpPr>
              <p:nvPr/>
            </p:nvSpPr>
            <p:spPr bwMode="auto">
              <a:xfrm>
                <a:off x="846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7" name="Rectangle 142"/>
              <p:cNvSpPr>
                <a:spLocks noChangeArrowheads="1"/>
              </p:cNvSpPr>
              <p:nvPr/>
            </p:nvSpPr>
            <p:spPr bwMode="auto">
              <a:xfrm>
                <a:off x="882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8" name="Rectangle 143"/>
              <p:cNvSpPr>
                <a:spLocks noChangeArrowheads="1"/>
              </p:cNvSpPr>
              <p:nvPr/>
            </p:nvSpPr>
            <p:spPr bwMode="auto">
              <a:xfrm>
                <a:off x="918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5999" name="Rectangle 144"/>
              <p:cNvSpPr>
                <a:spLocks noChangeArrowheads="1"/>
              </p:cNvSpPr>
              <p:nvPr/>
            </p:nvSpPr>
            <p:spPr bwMode="auto">
              <a:xfrm>
                <a:off x="954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0" name="Rectangle 145"/>
              <p:cNvSpPr>
                <a:spLocks noChangeArrowheads="1"/>
              </p:cNvSpPr>
              <p:nvPr/>
            </p:nvSpPr>
            <p:spPr bwMode="auto">
              <a:xfrm>
                <a:off x="990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1" name="Rectangle 146"/>
              <p:cNvSpPr>
                <a:spLocks noChangeArrowheads="1"/>
              </p:cNvSpPr>
              <p:nvPr/>
            </p:nvSpPr>
            <p:spPr bwMode="auto">
              <a:xfrm>
                <a:off x="666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2" name="Rectangle 147"/>
              <p:cNvSpPr>
                <a:spLocks noChangeArrowheads="1"/>
              </p:cNvSpPr>
              <p:nvPr/>
            </p:nvSpPr>
            <p:spPr bwMode="auto">
              <a:xfrm>
                <a:off x="702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3" name="Rectangle 148"/>
              <p:cNvSpPr>
                <a:spLocks noChangeArrowheads="1"/>
              </p:cNvSpPr>
              <p:nvPr/>
            </p:nvSpPr>
            <p:spPr bwMode="auto">
              <a:xfrm>
                <a:off x="738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4" name="Rectangle 149"/>
              <p:cNvSpPr>
                <a:spLocks noChangeArrowheads="1"/>
              </p:cNvSpPr>
              <p:nvPr/>
            </p:nvSpPr>
            <p:spPr bwMode="auto">
              <a:xfrm>
                <a:off x="774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5" name="Rectangle 150"/>
              <p:cNvSpPr>
                <a:spLocks noChangeArrowheads="1"/>
              </p:cNvSpPr>
              <p:nvPr/>
            </p:nvSpPr>
            <p:spPr bwMode="auto">
              <a:xfrm>
                <a:off x="810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6" name="Rectangle 151"/>
              <p:cNvSpPr>
                <a:spLocks noChangeArrowheads="1"/>
              </p:cNvSpPr>
              <p:nvPr/>
            </p:nvSpPr>
            <p:spPr bwMode="auto">
              <a:xfrm>
                <a:off x="846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7" name="Rectangle 152"/>
              <p:cNvSpPr>
                <a:spLocks noChangeArrowheads="1"/>
              </p:cNvSpPr>
              <p:nvPr/>
            </p:nvSpPr>
            <p:spPr bwMode="auto">
              <a:xfrm>
                <a:off x="882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8" name="Rectangle 153"/>
              <p:cNvSpPr>
                <a:spLocks noChangeArrowheads="1"/>
              </p:cNvSpPr>
              <p:nvPr/>
            </p:nvSpPr>
            <p:spPr bwMode="auto">
              <a:xfrm>
                <a:off x="918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09" name="Rectangle 154"/>
              <p:cNvSpPr>
                <a:spLocks noChangeArrowheads="1"/>
              </p:cNvSpPr>
              <p:nvPr/>
            </p:nvSpPr>
            <p:spPr bwMode="auto">
              <a:xfrm>
                <a:off x="954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0" name="Rectangle 155"/>
              <p:cNvSpPr>
                <a:spLocks noChangeArrowheads="1"/>
              </p:cNvSpPr>
              <p:nvPr/>
            </p:nvSpPr>
            <p:spPr bwMode="auto">
              <a:xfrm>
                <a:off x="990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1" name="Rectangle 156"/>
              <p:cNvSpPr>
                <a:spLocks noChangeArrowheads="1"/>
              </p:cNvSpPr>
              <p:nvPr/>
            </p:nvSpPr>
            <p:spPr bwMode="auto">
              <a:xfrm>
                <a:off x="666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2" name="Rectangle 157"/>
              <p:cNvSpPr>
                <a:spLocks noChangeArrowheads="1"/>
              </p:cNvSpPr>
              <p:nvPr/>
            </p:nvSpPr>
            <p:spPr bwMode="auto">
              <a:xfrm>
                <a:off x="702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3" name="Rectangle 158"/>
              <p:cNvSpPr>
                <a:spLocks noChangeArrowheads="1"/>
              </p:cNvSpPr>
              <p:nvPr/>
            </p:nvSpPr>
            <p:spPr bwMode="auto">
              <a:xfrm>
                <a:off x="738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4" name="Rectangle 159"/>
              <p:cNvSpPr>
                <a:spLocks noChangeArrowheads="1"/>
              </p:cNvSpPr>
              <p:nvPr/>
            </p:nvSpPr>
            <p:spPr bwMode="auto">
              <a:xfrm>
                <a:off x="774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5" name="Rectangle 160"/>
              <p:cNvSpPr>
                <a:spLocks noChangeArrowheads="1"/>
              </p:cNvSpPr>
              <p:nvPr/>
            </p:nvSpPr>
            <p:spPr bwMode="auto">
              <a:xfrm>
                <a:off x="810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6" name="Rectangle 161"/>
              <p:cNvSpPr>
                <a:spLocks noChangeArrowheads="1"/>
              </p:cNvSpPr>
              <p:nvPr/>
            </p:nvSpPr>
            <p:spPr bwMode="auto">
              <a:xfrm>
                <a:off x="846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7" name="Rectangle 162"/>
              <p:cNvSpPr>
                <a:spLocks noChangeArrowheads="1"/>
              </p:cNvSpPr>
              <p:nvPr/>
            </p:nvSpPr>
            <p:spPr bwMode="auto">
              <a:xfrm>
                <a:off x="882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8" name="Rectangle 163"/>
              <p:cNvSpPr>
                <a:spLocks noChangeArrowheads="1"/>
              </p:cNvSpPr>
              <p:nvPr/>
            </p:nvSpPr>
            <p:spPr bwMode="auto">
              <a:xfrm>
                <a:off x="918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19" name="Rectangle 164"/>
              <p:cNvSpPr>
                <a:spLocks noChangeArrowheads="1"/>
              </p:cNvSpPr>
              <p:nvPr/>
            </p:nvSpPr>
            <p:spPr bwMode="auto">
              <a:xfrm>
                <a:off x="954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0" name="Rectangle 165"/>
              <p:cNvSpPr>
                <a:spLocks noChangeArrowheads="1"/>
              </p:cNvSpPr>
              <p:nvPr/>
            </p:nvSpPr>
            <p:spPr bwMode="auto">
              <a:xfrm>
                <a:off x="990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1" name="Rectangle 166"/>
              <p:cNvSpPr>
                <a:spLocks noChangeArrowheads="1"/>
              </p:cNvSpPr>
              <p:nvPr/>
            </p:nvSpPr>
            <p:spPr bwMode="auto">
              <a:xfrm>
                <a:off x="666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2" name="Rectangle 167"/>
              <p:cNvSpPr>
                <a:spLocks noChangeArrowheads="1"/>
              </p:cNvSpPr>
              <p:nvPr/>
            </p:nvSpPr>
            <p:spPr bwMode="auto">
              <a:xfrm>
                <a:off x="702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3" name="Rectangle 168"/>
              <p:cNvSpPr>
                <a:spLocks noChangeArrowheads="1"/>
              </p:cNvSpPr>
              <p:nvPr/>
            </p:nvSpPr>
            <p:spPr bwMode="auto">
              <a:xfrm>
                <a:off x="738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4" name="Rectangle 169"/>
              <p:cNvSpPr>
                <a:spLocks noChangeArrowheads="1"/>
              </p:cNvSpPr>
              <p:nvPr/>
            </p:nvSpPr>
            <p:spPr bwMode="auto">
              <a:xfrm>
                <a:off x="774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5" name="Rectangle 170"/>
              <p:cNvSpPr>
                <a:spLocks noChangeArrowheads="1"/>
              </p:cNvSpPr>
              <p:nvPr/>
            </p:nvSpPr>
            <p:spPr bwMode="auto">
              <a:xfrm>
                <a:off x="810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6" name="Rectangle 171"/>
              <p:cNvSpPr>
                <a:spLocks noChangeArrowheads="1"/>
              </p:cNvSpPr>
              <p:nvPr/>
            </p:nvSpPr>
            <p:spPr bwMode="auto">
              <a:xfrm>
                <a:off x="846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7" name="Rectangle 172"/>
              <p:cNvSpPr>
                <a:spLocks noChangeArrowheads="1"/>
              </p:cNvSpPr>
              <p:nvPr/>
            </p:nvSpPr>
            <p:spPr bwMode="auto">
              <a:xfrm>
                <a:off x="882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8" name="Rectangle 173"/>
              <p:cNvSpPr>
                <a:spLocks noChangeArrowheads="1"/>
              </p:cNvSpPr>
              <p:nvPr/>
            </p:nvSpPr>
            <p:spPr bwMode="auto">
              <a:xfrm>
                <a:off x="918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29" name="Rectangle 174"/>
              <p:cNvSpPr>
                <a:spLocks noChangeArrowheads="1"/>
              </p:cNvSpPr>
              <p:nvPr/>
            </p:nvSpPr>
            <p:spPr bwMode="auto">
              <a:xfrm>
                <a:off x="954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0" name="Rectangle 175"/>
              <p:cNvSpPr>
                <a:spLocks noChangeArrowheads="1"/>
              </p:cNvSpPr>
              <p:nvPr/>
            </p:nvSpPr>
            <p:spPr bwMode="auto">
              <a:xfrm>
                <a:off x="990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1" name="Rectangle 176"/>
              <p:cNvSpPr>
                <a:spLocks noChangeArrowheads="1"/>
              </p:cNvSpPr>
              <p:nvPr/>
            </p:nvSpPr>
            <p:spPr bwMode="auto">
              <a:xfrm>
                <a:off x="666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2" name="Rectangle 177"/>
              <p:cNvSpPr>
                <a:spLocks noChangeArrowheads="1"/>
              </p:cNvSpPr>
              <p:nvPr/>
            </p:nvSpPr>
            <p:spPr bwMode="auto">
              <a:xfrm>
                <a:off x="702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3" name="Rectangle 178"/>
              <p:cNvSpPr>
                <a:spLocks noChangeArrowheads="1"/>
              </p:cNvSpPr>
              <p:nvPr/>
            </p:nvSpPr>
            <p:spPr bwMode="auto">
              <a:xfrm>
                <a:off x="738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4" name="Rectangle 179"/>
              <p:cNvSpPr>
                <a:spLocks noChangeArrowheads="1"/>
              </p:cNvSpPr>
              <p:nvPr/>
            </p:nvSpPr>
            <p:spPr bwMode="auto">
              <a:xfrm>
                <a:off x="774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5" name="Rectangle 180"/>
              <p:cNvSpPr>
                <a:spLocks noChangeArrowheads="1"/>
              </p:cNvSpPr>
              <p:nvPr/>
            </p:nvSpPr>
            <p:spPr bwMode="auto">
              <a:xfrm>
                <a:off x="810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6" name="Rectangle 181"/>
              <p:cNvSpPr>
                <a:spLocks noChangeArrowheads="1"/>
              </p:cNvSpPr>
              <p:nvPr/>
            </p:nvSpPr>
            <p:spPr bwMode="auto">
              <a:xfrm>
                <a:off x="846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7" name="Rectangle 182"/>
              <p:cNvSpPr>
                <a:spLocks noChangeArrowheads="1"/>
              </p:cNvSpPr>
              <p:nvPr/>
            </p:nvSpPr>
            <p:spPr bwMode="auto">
              <a:xfrm>
                <a:off x="882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8" name="Rectangle 183"/>
              <p:cNvSpPr>
                <a:spLocks noChangeArrowheads="1"/>
              </p:cNvSpPr>
              <p:nvPr/>
            </p:nvSpPr>
            <p:spPr bwMode="auto">
              <a:xfrm>
                <a:off x="918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39" name="Rectangle 184"/>
              <p:cNvSpPr>
                <a:spLocks noChangeArrowheads="1"/>
              </p:cNvSpPr>
              <p:nvPr/>
            </p:nvSpPr>
            <p:spPr bwMode="auto">
              <a:xfrm>
                <a:off x="954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0" name="Rectangle 185"/>
              <p:cNvSpPr>
                <a:spLocks noChangeArrowheads="1"/>
              </p:cNvSpPr>
              <p:nvPr/>
            </p:nvSpPr>
            <p:spPr bwMode="auto">
              <a:xfrm>
                <a:off x="990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1" name="Rectangle 186"/>
              <p:cNvSpPr>
                <a:spLocks noChangeArrowheads="1"/>
              </p:cNvSpPr>
              <p:nvPr/>
            </p:nvSpPr>
            <p:spPr bwMode="auto">
              <a:xfrm>
                <a:off x="666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2" name="Rectangle 187"/>
              <p:cNvSpPr>
                <a:spLocks noChangeArrowheads="1"/>
              </p:cNvSpPr>
              <p:nvPr/>
            </p:nvSpPr>
            <p:spPr bwMode="auto">
              <a:xfrm>
                <a:off x="702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3" name="Rectangle 188"/>
              <p:cNvSpPr>
                <a:spLocks noChangeArrowheads="1"/>
              </p:cNvSpPr>
              <p:nvPr/>
            </p:nvSpPr>
            <p:spPr bwMode="auto">
              <a:xfrm>
                <a:off x="738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4" name="Rectangle 189"/>
              <p:cNvSpPr>
                <a:spLocks noChangeArrowheads="1"/>
              </p:cNvSpPr>
              <p:nvPr/>
            </p:nvSpPr>
            <p:spPr bwMode="auto">
              <a:xfrm>
                <a:off x="774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5" name="Rectangle 190"/>
              <p:cNvSpPr>
                <a:spLocks noChangeArrowheads="1"/>
              </p:cNvSpPr>
              <p:nvPr/>
            </p:nvSpPr>
            <p:spPr bwMode="auto">
              <a:xfrm>
                <a:off x="810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6" name="Rectangle 191"/>
              <p:cNvSpPr>
                <a:spLocks noChangeArrowheads="1"/>
              </p:cNvSpPr>
              <p:nvPr/>
            </p:nvSpPr>
            <p:spPr bwMode="auto">
              <a:xfrm>
                <a:off x="846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7" name="Rectangle 192"/>
              <p:cNvSpPr>
                <a:spLocks noChangeArrowheads="1"/>
              </p:cNvSpPr>
              <p:nvPr/>
            </p:nvSpPr>
            <p:spPr bwMode="auto">
              <a:xfrm>
                <a:off x="882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8" name="Rectangle 193"/>
              <p:cNvSpPr>
                <a:spLocks noChangeArrowheads="1"/>
              </p:cNvSpPr>
              <p:nvPr/>
            </p:nvSpPr>
            <p:spPr bwMode="auto">
              <a:xfrm>
                <a:off x="918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49" name="Rectangle 194"/>
              <p:cNvSpPr>
                <a:spLocks noChangeArrowheads="1"/>
              </p:cNvSpPr>
              <p:nvPr/>
            </p:nvSpPr>
            <p:spPr bwMode="auto">
              <a:xfrm>
                <a:off x="954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0" name="Rectangle 195"/>
              <p:cNvSpPr>
                <a:spLocks noChangeArrowheads="1"/>
              </p:cNvSpPr>
              <p:nvPr/>
            </p:nvSpPr>
            <p:spPr bwMode="auto">
              <a:xfrm>
                <a:off x="990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1" name="Rectangle 196"/>
              <p:cNvSpPr>
                <a:spLocks noChangeArrowheads="1"/>
              </p:cNvSpPr>
              <p:nvPr/>
            </p:nvSpPr>
            <p:spPr bwMode="auto">
              <a:xfrm>
                <a:off x="666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2" name="Rectangle 197"/>
              <p:cNvSpPr>
                <a:spLocks noChangeArrowheads="1"/>
              </p:cNvSpPr>
              <p:nvPr/>
            </p:nvSpPr>
            <p:spPr bwMode="auto">
              <a:xfrm>
                <a:off x="702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3" name="Rectangle 198"/>
              <p:cNvSpPr>
                <a:spLocks noChangeArrowheads="1"/>
              </p:cNvSpPr>
              <p:nvPr/>
            </p:nvSpPr>
            <p:spPr bwMode="auto">
              <a:xfrm>
                <a:off x="738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4" name="Rectangle 199"/>
              <p:cNvSpPr>
                <a:spLocks noChangeArrowheads="1"/>
              </p:cNvSpPr>
              <p:nvPr/>
            </p:nvSpPr>
            <p:spPr bwMode="auto">
              <a:xfrm>
                <a:off x="774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5" name="Rectangle 200"/>
              <p:cNvSpPr>
                <a:spLocks noChangeArrowheads="1"/>
              </p:cNvSpPr>
              <p:nvPr/>
            </p:nvSpPr>
            <p:spPr bwMode="auto">
              <a:xfrm>
                <a:off x="810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6" name="Rectangle 201"/>
              <p:cNvSpPr>
                <a:spLocks noChangeArrowheads="1"/>
              </p:cNvSpPr>
              <p:nvPr/>
            </p:nvSpPr>
            <p:spPr bwMode="auto">
              <a:xfrm>
                <a:off x="846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7" name="Rectangle 202"/>
              <p:cNvSpPr>
                <a:spLocks noChangeArrowheads="1"/>
              </p:cNvSpPr>
              <p:nvPr/>
            </p:nvSpPr>
            <p:spPr bwMode="auto">
              <a:xfrm>
                <a:off x="882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8" name="Rectangle 203"/>
              <p:cNvSpPr>
                <a:spLocks noChangeArrowheads="1"/>
              </p:cNvSpPr>
              <p:nvPr/>
            </p:nvSpPr>
            <p:spPr bwMode="auto">
              <a:xfrm>
                <a:off x="918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59" name="Rectangle 204"/>
              <p:cNvSpPr>
                <a:spLocks noChangeArrowheads="1"/>
              </p:cNvSpPr>
              <p:nvPr/>
            </p:nvSpPr>
            <p:spPr bwMode="auto">
              <a:xfrm>
                <a:off x="954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0" name="Rectangle 205"/>
              <p:cNvSpPr>
                <a:spLocks noChangeArrowheads="1"/>
              </p:cNvSpPr>
              <p:nvPr/>
            </p:nvSpPr>
            <p:spPr bwMode="auto">
              <a:xfrm>
                <a:off x="990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1" name="Rectangle 206"/>
              <p:cNvSpPr>
                <a:spLocks noChangeArrowheads="1"/>
              </p:cNvSpPr>
              <p:nvPr/>
            </p:nvSpPr>
            <p:spPr bwMode="auto">
              <a:xfrm>
                <a:off x="306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2" name="Rectangle 207"/>
              <p:cNvSpPr>
                <a:spLocks noChangeArrowheads="1"/>
              </p:cNvSpPr>
              <p:nvPr/>
            </p:nvSpPr>
            <p:spPr bwMode="auto">
              <a:xfrm>
                <a:off x="342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3" name="Rectangle 208"/>
              <p:cNvSpPr>
                <a:spLocks noChangeArrowheads="1"/>
              </p:cNvSpPr>
              <p:nvPr/>
            </p:nvSpPr>
            <p:spPr bwMode="auto">
              <a:xfrm>
                <a:off x="378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4" name="Rectangle 209"/>
              <p:cNvSpPr>
                <a:spLocks noChangeArrowheads="1"/>
              </p:cNvSpPr>
              <p:nvPr/>
            </p:nvSpPr>
            <p:spPr bwMode="auto">
              <a:xfrm>
                <a:off x="414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5" name="Rectangle 210"/>
              <p:cNvSpPr>
                <a:spLocks noChangeArrowheads="1"/>
              </p:cNvSpPr>
              <p:nvPr/>
            </p:nvSpPr>
            <p:spPr bwMode="auto">
              <a:xfrm>
                <a:off x="450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6" name="Rectangle 211"/>
              <p:cNvSpPr>
                <a:spLocks noChangeArrowheads="1"/>
              </p:cNvSpPr>
              <p:nvPr/>
            </p:nvSpPr>
            <p:spPr bwMode="auto">
              <a:xfrm>
                <a:off x="486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7" name="Rectangle 212"/>
              <p:cNvSpPr>
                <a:spLocks noChangeArrowheads="1"/>
              </p:cNvSpPr>
              <p:nvPr/>
            </p:nvSpPr>
            <p:spPr bwMode="auto">
              <a:xfrm>
                <a:off x="522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8" name="Rectangle 213"/>
              <p:cNvSpPr>
                <a:spLocks noChangeArrowheads="1"/>
              </p:cNvSpPr>
              <p:nvPr/>
            </p:nvSpPr>
            <p:spPr bwMode="auto">
              <a:xfrm>
                <a:off x="558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69" name="Rectangle 214"/>
              <p:cNvSpPr>
                <a:spLocks noChangeArrowheads="1"/>
              </p:cNvSpPr>
              <p:nvPr/>
            </p:nvSpPr>
            <p:spPr bwMode="auto">
              <a:xfrm>
                <a:off x="594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0" name="Rectangle 215"/>
              <p:cNvSpPr>
                <a:spLocks noChangeArrowheads="1"/>
              </p:cNvSpPr>
              <p:nvPr/>
            </p:nvSpPr>
            <p:spPr bwMode="auto">
              <a:xfrm>
                <a:off x="630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1" name="Rectangle 216"/>
              <p:cNvSpPr>
                <a:spLocks noChangeArrowheads="1"/>
              </p:cNvSpPr>
              <p:nvPr/>
            </p:nvSpPr>
            <p:spPr bwMode="auto">
              <a:xfrm>
                <a:off x="306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2" name="Rectangle 217"/>
              <p:cNvSpPr>
                <a:spLocks noChangeArrowheads="1"/>
              </p:cNvSpPr>
              <p:nvPr/>
            </p:nvSpPr>
            <p:spPr bwMode="auto">
              <a:xfrm>
                <a:off x="342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3" name="Rectangle 218"/>
              <p:cNvSpPr>
                <a:spLocks noChangeArrowheads="1"/>
              </p:cNvSpPr>
              <p:nvPr/>
            </p:nvSpPr>
            <p:spPr bwMode="auto">
              <a:xfrm>
                <a:off x="378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4" name="Rectangle 219"/>
              <p:cNvSpPr>
                <a:spLocks noChangeArrowheads="1"/>
              </p:cNvSpPr>
              <p:nvPr/>
            </p:nvSpPr>
            <p:spPr bwMode="auto">
              <a:xfrm>
                <a:off x="414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5" name="Rectangle 220"/>
              <p:cNvSpPr>
                <a:spLocks noChangeArrowheads="1"/>
              </p:cNvSpPr>
              <p:nvPr/>
            </p:nvSpPr>
            <p:spPr bwMode="auto">
              <a:xfrm>
                <a:off x="450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6" name="Rectangle 221"/>
              <p:cNvSpPr>
                <a:spLocks noChangeArrowheads="1"/>
              </p:cNvSpPr>
              <p:nvPr/>
            </p:nvSpPr>
            <p:spPr bwMode="auto">
              <a:xfrm>
                <a:off x="486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7" name="Rectangle 222"/>
              <p:cNvSpPr>
                <a:spLocks noChangeArrowheads="1"/>
              </p:cNvSpPr>
              <p:nvPr/>
            </p:nvSpPr>
            <p:spPr bwMode="auto">
              <a:xfrm>
                <a:off x="522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8" name="Rectangle 223"/>
              <p:cNvSpPr>
                <a:spLocks noChangeArrowheads="1"/>
              </p:cNvSpPr>
              <p:nvPr/>
            </p:nvSpPr>
            <p:spPr bwMode="auto">
              <a:xfrm>
                <a:off x="558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79" name="Rectangle 224"/>
              <p:cNvSpPr>
                <a:spLocks noChangeArrowheads="1"/>
              </p:cNvSpPr>
              <p:nvPr/>
            </p:nvSpPr>
            <p:spPr bwMode="auto">
              <a:xfrm>
                <a:off x="594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0" name="Rectangle 225"/>
              <p:cNvSpPr>
                <a:spLocks noChangeArrowheads="1"/>
              </p:cNvSpPr>
              <p:nvPr/>
            </p:nvSpPr>
            <p:spPr bwMode="auto">
              <a:xfrm>
                <a:off x="630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1" name="Rectangle 226"/>
              <p:cNvSpPr>
                <a:spLocks noChangeArrowheads="1"/>
              </p:cNvSpPr>
              <p:nvPr/>
            </p:nvSpPr>
            <p:spPr bwMode="auto">
              <a:xfrm>
                <a:off x="306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2" name="Rectangle 227"/>
              <p:cNvSpPr>
                <a:spLocks noChangeArrowheads="1"/>
              </p:cNvSpPr>
              <p:nvPr/>
            </p:nvSpPr>
            <p:spPr bwMode="auto">
              <a:xfrm>
                <a:off x="342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3" name="Rectangle 228"/>
              <p:cNvSpPr>
                <a:spLocks noChangeArrowheads="1"/>
              </p:cNvSpPr>
              <p:nvPr/>
            </p:nvSpPr>
            <p:spPr bwMode="auto">
              <a:xfrm>
                <a:off x="378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4" name="Rectangle 229"/>
              <p:cNvSpPr>
                <a:spLocks noChangeArrowheads="1"/>
              </p:cNvSpPr>
              <p:nvPr/>
            </p:nvSpPr>
            <p:spPr bwMode="auto">
              <a:xfrm>
                <a:off x="414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5" name="Rectangle 230"/>
              <p:cNvSpPr>
                <a:spLocks noChangeArrowheads="1"/>
              </p:cNvSpPr>
              <p:nvPr/>
            </p:nvSpPr>
            <p:spPr bwMode="auto">
              <a:xfrm>
                <a:off x="450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6" name="Rectangle 231"/>
              <p:cNvSpPr>
                <a:spLocks noChangeArrowheads="1"/>
              </p:cNvSpPr>
              <p:nvPr/>
            </p:nvSpPr>
            <p:spPr bwMode="auto">
              <a:xfrm>
                <a:off x="486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7" name="Rectangle 232"/>
              <p:cNvSpPr>
                <a:spLocks noChangeArrowheads="1"/>
              </p:cNvSpPr>
              <p:nvPr/>
            </p:nvSpPr>
            <p:spPr bwMode="auto">
              <a:xfrm>
                <a:off x="522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8" name="Rectangle 233"/>
              <p:cNvSpPr>
                <a:spLocks noChangeArrowheads="1"/>
              </p:cNvSpPr>
              <p:nvPr/>
            </p:nvSpPr>
            <p:spPr bwMode="auto">
              <a:xfrm>
                <a:off x="558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89" name="Rectangle 234"/>
              <p:cNvSpPr>
                <a:spLocks noChangeArrowheads="1"/>
              </p:cNvSpPr>
              <p:nvPr/>
            </p:nvSpPr>
            <p:spPr bwMode="auto">
              <a:xfrm>
                <a:off x="594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0" name="Rectangle 235"/>
              <p:cNvSpPr>
                <a:spLocks noChangeArrowheads="1"/>
              </p:cNvSpPr>
              <p:nvPr/>
            </p:nvSpPr>
            <p:spPr bwMode="auto">
              <a:xfrm>
                <a:off x="630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1" name="Rectangle 236"/>
              <p:cNvSpPr>
                <a:spLocks noChangeArrowheads="1"/>
              </p:cNvSpPr>
              <p:nvPr/>
            </p:nvSpPr>
            <p:spPr bwMode="auto">
              <a:xfrm>
                <a:off x="306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2" name="Rectangle 237"/>
              <p:cNvSpPr>
                <a:spLocks noChangeArrowheads="1"/>
              </p:cNvSpPr>
              <p:nvPr/>
            </p:nvSpPr>
            <p:spPr bwMode="auto">
              <a:xfrm>
                <a:off x="342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3" name="Rectangle 238"/>
              <p:cNvSpPr>
                <a:spLocks noChangeArrowheads="1"/>
              </p:cNvSpPr>
              <p:nvPr/>
            </p:nvSpPr>
            <p:spPr bwMode="auto">
              <a:xfrm>
                <a:off x="378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4" name="Rectangle 239"/>
              <p:cNvSpPr>
                <a:spLocks noChangeArrowheads="1"/>
              </p:cNvSpPr>
              <p:nvPr/>
            </p:nvSpPr>
            <p:spPr bwMode="auto">
              <a:xfrm>
                <a:off x="414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5" name="Rectangle 240"/>
              <p:cNvSpPr>
                <a:spLocks noChangeArrowheads="1"/>
              </p:cNvSpPr>
              <p:nvPr/>
            </p:nvSpPr>
            <p:spPr bwMode="auto">
              <a:xfrm>
                <a:off x="450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6" name="Rectangle 241"/>
              <p:cNvSpPr>
                <a:spLocks noChangeArrowheads="1"/>
              </p:cNvSpPr>
              <p:nvPr/>
            </p:nvSpPr>
            <p:spPr bwMode="auto">
              <a:xfrm>
                <a:off x="486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7" name="Rectangle 242"/>
              <p:cNvSpPr>
                <a:spLocks noChangeArrowheads="1"/>
              </p:cNvSpPr>
              <p:nvPr/>
            </p:nvSpPr>
            <p:spPr bwMode="auto">
              <a:xfrm>
                <a:off x="522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8" name="Rectangle 243"/>
              <p:cNvSpPr>
                <a:spLocks noChangeArrowheads="1"/>
              </p:cNvSpPr>
              <p:nvPr/>
            </p:nvSpPr>
            <p:spPr bwMode="auto">
              <a:xfrm>
                <a:off x="558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099" name="Rectangle 244"/>
              <p:cNvSpPr>
                <a:spLocks noChangeArrowheads="1"/>
              </p:cNvSpPr>
              <p:nvPr/>
            </p:nvSpPr>
            <p:spPr bwMode="auto">
              <a:xfrm>
                <a:off x="594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0" name="Rectangle 245"/>
              <p:cNvSpPr>
                <a:spLocks noChangeArrowheads="1"/>
              </p:cNvSpPr>
              <p:nvPr/>
            </p:nvSpPr>
            <p:spPr bwMode="auto">
              <a:xfrm>
                <a:off x="630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1" name="Rectangle 246"/>
              <p:cNvSpPr>
                <a:spLocks noChangeArrowheads="1"/>
              </p:cNvSpPr>
              <p:nvPr/>
            </p:nvSpPr>
            <p:spPr bwMode="auto">
              <a:xfrm>
                <a:off x="306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2" name="Rectangle 247"/>
              <p:cNvSpPr>
                <a:spLocks noChangeArrowheads="1"/>
              </p:cNvSpPr>
              <p:nvPr/>
            </p:nvSpPr>
            <p:spPr bwMode="auto">
              <a:xfrm>
                <a:off x="342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3" name="Rectangle 248"/>
              <p:cNvSpPr>
                <a:spLocks noChangeArrowheads="1"/>
              </p:cNvSpPr>
              <p:nvPr/>
            </p:nvSpPr>
            <p:spPr bwMode="auto">
              <a:xfrm>
                <a:off x="378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4" name="Rectangle 249"/>
              <p:cNvSpPr>
                <a:spLocks noChangeArrowheads="1"/>
              </p:cNvSpPr>
              <p:nvPr/>
            </p:nvSpPr>
            <p:spPr bwMode="auto">
              <a:xfrm>
                <a:off x="414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5" name="Rectangle 250"/>
              <p:cNvSpPr>
                <a:spLocks noChangeArrowheads="1"/>
              </p:cNvSpPr>
              <p:nvPr/>
            </p:nvSpPr>
            <p:spPr bwMode="auto">
              <a:xfrm>
                <a:off x="450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6" name="Rectangle 251"/>
              <p:cNvSpPr>
                <a:spLocks noChangeArrowheads="1"/>
              </p:cNvSpPr>
              <p:nvPr/>
            </p:nvSpPr>
            <p:spPr bwMode="auto">
              <a:xfrm>
                <a:off x="486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7" name="Rectangle 252"/>
              <p:cNvSpPr>
                <a:spLocks noChangeArrowheads="1"/>
              </p:cNvSpPr>
              <p:nvPr/>
            </p:nvSpPr>
            <p:spPr bwMode="auto">
              <a:xfrm>
                <a:off x="522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8" name="Rectangle 253"/>
              <p:cNvSpPr>
                <a:spLocks noChangeArrowheads="1"/>
              </p:cNvSpPr>
              <p:nvPr/>
            </p:nvSpPr>
            <p:spPr bwMode="auto">
              <a:xfrm>
                <a:off x="558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09" name="Rectangle 254"/>
              <p:cNvSpPr>
                <a:spLocks noChangeArrowheads="1"/>
              </p:cNvSpPr>
              <p:nvPr/>
            </p:nvSpPr>
            <p:spPr bwMode="auto">
              <a:xfrm>
                <a:off x="594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0" name="Rectangle 255"/>
              <p:cNvSpPr>
                <a:spLocks noChangeArrowheads="1"/>
              </p:cNvSpPr>
              <p:nvPr/>
            </p:nvSpPr>
            <p:spPr bwMode="auto">
              <a:xfrm>
                <a:off x="630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1" name="Rectangle 256"/>
              <p:cNvSpPr>
                <a:spLocks noChangeArrowheads="1"/>
              </p:cNvSpPr>
              <p:nvPr/>
            </p:nvSpPr>
            <p:spPr bwMode="auto">
              <a:xfrm>
                <a:off x="306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2" name="Rectangle 257"/>
              <p:cNvSpPr>
                <a:spLocks noChangeArrowheads="1"/>
              </p:cNvSpPr>
              <p:nvPr/>
            </p:nvSpPr>
            <p:spPr bwMode="auto">
              <a:xfrm>
                <a:off x="342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3" name="Rectangle 258"/>
              <p:cNvSpPr>
                <a:spLocks noChangeArrowheads="1"/>
              </p:cNvSpPr>
              <p:nvPr/>
            </p:nvSpPr>
            <p:spPr bwMode="auto">
              <a:xfrm>
                <a:off x="378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4" name="Rectangle 259"/>
              <p:cNvSpPr>
                <a:spLocks noChangeArrowheads="1"/>
              </p:cNvSpPr>
              <p:nvPr/>
            </p:nvSpPr>
            <p:spPr bwMode="auto">
              <a:xfrm>
                <a:off x="414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5" name="Rectangle 260"/>
              <p:cNvSpPr>
                <a:spLocks noChangeArrowheads="1"/>
              </p:cNvSpPr>
              <p:nvPr/>
            </p:nvSpPr>
            <p:spPr bwMode="auto">
              <a:xfrm>
                <a:off x="450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6" name="Rectangle 261"/>
              <p:cNvSpPr>
                <a:spLocks noChangeArrowheads="1"/>
              </p:cNvSpPr>
              <p:nvPr/>
            </p:nvSpPr>
            <p:spPr bwMode="auto">
              <a:xfrm>
                <a:off x="486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7" name="Rectangle 262"/>
              <p:cNvSpPr>
                <a:spLocks noChangeArrowheads="1"/>
              </p:cNvSpPr>
              <p:nvPr/>
            </p:nvSpPr>
            <p:spPr bwMode="auto">
              <a:xfrm>
                <a:off x="522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8" name="Rectangle 263"/>
              <p:cNvSpPr>
                <a:spLocks noChangeArrowheads="1"/>
              </p:cNvSpPr>
              <p:nvPr/>
            </p:nvSpPr>
            <p:spPr bwMode="auto">
              <a:xfrm>
                <a:off x="558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19" name="Rectangle 264"/>
              <p:cNvSpPr>
                <a:spLocks noChangeArrowheads="1"/>
              </p:cNvSpPr>
              <p:nvPr/>
            </p:nvSpPr>
            <p:spPr bwMode="auto">
              <a:xfrm>
                <a:off x="594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0" name="Rectangle 265"/>
              <p:cNvSpPr>
                <a:spLocks noChangeArrowheads="1"/>
              </p:cNvSpPr>
              <p:nvPr/>
            </p:nvSpPr>
            <p:spPr bwMode="auto">
              <a:xfrm>
                <a:off x="630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1" name="Rectangle 266"/>
              <p:cNvSpPr>
                <a:spLocks noChangeArrowheads="1"/>
              </p:cNvSpPr>
              <p:nvPr/>
            </p:nvSpPr>
            <p:spPr bwMode="auto">
              <a:xfrm>
                <a:off x="306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2" name="Rectangle 267"/>
              <p:cNvSpPr>
                <a:spLocks noChangeArrowheads="1"/>
              </p:cNvSpPr>
              <p:nvPr/>
            </p:nvSpPr>
            <p:spPr bwMode="auto">
              <a:xfrm>
                <a:off x="342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3" name="Rectangle 268"/>
              <p:cNvSpPr>
                <a:spLocks noChangeArrowheads="1"/>
              </p:cNvSpPr>
              <p:nvPr/>
            </p:nvSpPr>
            <p:spPr bwMode="auto">
              <a:xfrm>
                <a:off x="378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4" name="Rectangle 269"/>
              <p:cNvSpPr>
                <a:spLocks noChangeArrowheads="1"/>
              </p:cNvSpPr>
              <p:nvPr/>
            </p:nvSpPr>
            <p:spPr bwMode="auto">
              <a:xfrm>
                <a:off x="414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5" name="Rectangle 270"/>
              <p:cNvSpPr>
                <a:spLocks noChangeArrowheads="1"/>
              </p:cNvSpPr>
              <p:nvPr/>
            </p:nvSpPr>
            <p:spPr bwMode="auto">
              <a:xfrm>
                <a:off x="450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6" name="Rectangle 271"/>
              <p:cNvSpPr>
                <a:spLocks noChangeArrowheads="1"/>
              </p:cNvSpPr>
              <p:nvPr/>
            </p:nvSpPr>
            <p:spPr bwMode="auto">
              <a:xfrm>
                <a:off x="486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7" name="Rectangle 272"/>
              <p:cNvSpPr>
                <a:spLocks noChangeArrowheads="1"/>
              </p:cNvSpPr>
              <p:nvPr/>
            </p:nvSpPr>
            <p:spPr bwMode="auto">
              <a:xfrm>
                <a:off x="522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8" name="Rectangle 273"/>
              <p:cNvSpPr>
                <a:spLocks noChangeArrowheads="1"/>
              </p:cNvSpPr>
              <p:nvPr/>
            </p:nvSpPr>
            <p:spPr bwMode="auto">
              <a:xfrm>
                <a:off x="558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29" name="Rectangle 274"/>
              <p:cNvSpPr>
                <a:spLocks noChangeArrowheads="1"/>
              </p:cNvSpPr>
              <p:nvPr/>
            </p:nvSpPr>
            <p:spPr bwMode="auto">
              <a:xfrm>
                <a:off x="594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0" name="Rectangle 275"/>
              <p:cNvSpPr>
                <a:spLocks noChangeArrowheads="1"/>
              </p:cNvSpPr>
              <p:nvPr/>
            </p:nvSpPr>
            <p:spPr bwMode="auto">
              <a:xfrm>
                <a:off x="630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1" name="Rectangle 276"/>
              <p:cNvSpPr>
                <a:spLocks noChangeArrowheads="1"/>
              </p:cNvSpPr>
              <p:nvPr/>
            </p:nvSpPr>
            <p:spPr bwMode="auto">
              <a:xfrm>
                <a:off x="306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2" name="Rectangle 277"/>
              <p:cNvSpPr>
                <a:spLocks noChangeArrowheads="1"/>
              </p:cNvSpPr>
              <p:nvPr/>
            </p:nvSpPr>
            <p:spPr bwMode="auto">
              <a:xfrm>
                <a:off x="342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3" name="Rectangle 278"/>
              <p:cNvSpPr>
                <a:spLocks noChangeArrowheads="1"/>
              </p:cNvSpPr>
              <p:nvPr/>
            </p:nvSpPr>
            <p:spPr bwMode="auto">
              <a:xfrm>
                <a:off x="378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4" name="Rectangle 279"/>
              <p:cNvSpPr>
                <a:spLocks noChangeArrowheads="1"/>
              </p:cNvSpPr>
              <p:nvPr/>
            </p:nvSpPr>
            <p:spPr bwMode="auto">
              <a:xfrm>
                <a:off x="414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5" name="Rectangle 280"/>
              <p:cNvSpPr>
                <a:spLocks noChangeArrowheads="1"/>
              </p:cNvSpPr>
              <p:nvPr/>
            </p:nvSpPr>
            <p:spPr bwMode="auto">
              <a:xfrm>
                <a:off x="450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6" name="Rectangle 281"/>
              <p:cNvSpPr>
                <a:spLocks noChangeArrowheads="1"/>
              </p:cNvSpPr>
              <p:nvPr/>
            </p:nvSpPr>
            <p:spPr bwMode="auto">
              <a:xfrm>
                <a:off x="486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7" name="Rectangle 282"/>
              <p:cNvSpPr>
                <a:spLocks noChangeArrowheads="1"/>
              </p:cNvSpPr>
              <p:nvPr/>
            </p:nvSpPr>
            <p:spPr bwMode="auto">
              <a:xfrm>
                <a:off x="522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8" name="Rectangle 283"/>
              <p:cNvSpPr>
                <a:spLocks noChangeArrowheads="1"/>
              </p:cNvSpPr>
              <p:nvPr/>
            </p:nvSpPr>
            <p:spPr bwMode="auto">
              <a:xfrm>
                <a:off x="558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39" name="Rectangle 284"/>
              <p:cNvSpPr>
                <a:spLocks noChangeArrowheads="1"/>
              </p:cNvSpPr>
              <p:nvPr/>
            </p:nvSpPr>
            <p:spPr bwMode="auto">
              <a:xfrm>
                <a:off x="594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0" name="Rectangle 285"/>
              <p:cNvSpPr>
                <a:spLocks noChangeArrowheads="1"/>
              </p:cNvSpPr>
              <p:nvPr/>
            </p:nvSpPr>
            <p:spPr bwMode="auto">
              <a:xfrm>
                <a:off x="630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1" name="Rectangle 286"/>
              <p:cNvSpPr>
                <a:spLocks noChangeArrowheads="1"/>
              </p:cNvSpPr>
              <p:nvPr/>
            </p:nvSpPr>
            <p:spPr bwMode="auto">
              <a:xfrm>
                <a:off x="306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2" name="Rectangle 287"/>
              <p:cNvSpPr>
                <a:spLocks noChangeArrowheads="1"/>
              </p:cNvSpPr>
              <p:nvPr/>
            </p:nvSpPr>
            <p:spPr bwMode="auto">
              <a:xfrm>
                <a:off x="342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3" name="Rectangle 288"/>
              <p:cNvSpPr>
                <a:spLocks noChangeArrowheads="1"/>
              </p:cNvSpPr>
              <p:nvPr/>
            </p:nvSpPr>
            <p:spPr bwMode="auto">
              <a:xfrm>
                <a:off x="378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4" name="Rectangle 289"/>
              <p:cNvSpPr>
                <a:spLocks noChangeArrowheads="1"/>
              </p:cNvSpPr>
              <p:nvPr/>
            </p:nvSpPr>
            <p:spPr bwMode="auto">
              <a:xfrm>
                <a:off x="414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5" name="Rectangle 290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6" name="Rectangle 291"/>
              <p:cNvSpPr>
                <a:spLocks noChangeArrowheads="1"/>
              </p:cNvSpPr>
              <p:nvPr/>
            </p:nvSpPr>
            <p:spPr bwMode="auto">
              <a:xfrm>
                <a:off x="486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7" name="Rectangle 292"/>
              <p:cNvSpPr>
                <a:spLocks noChangeArrowheads="1"/>
              </p:cNvSpPr>
              <p:nvPr/>
            </p:nvSpPr>
            <p:spPr bwMode="auto">
              <a:xfrm>
                <a:off x="522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8" name="Rectangle 293"/>
              <p:cNvSpPr>
                <a:spLocks noChangeArrowheads="1"/>
              </p:cNvSpPr>
              <p:nvPr/>
            </p:nvSpPr>
            <p:spPr bwMode="auto">
              <a:xfrm>
                <a:off x="558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49" name="Rectangle 294"/>
              <p:cNvSpPr>
                <a:spLocks noChangeArrowheads="1"/>
              </p:cNvSpPr>
              <p:nvPr/>
            </p:nvSpPr>
            <p:spPr bwMode="auto">
              <a:xfrm>
                <a:off x="594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0" name="Rectangle 295"/>
              <p:cNvSpPr>
                <a:spLocks noChangeArrowheads="1"/>
              </p:cNvSpPr>
              <p:nvPr/>
            </p:nvSpPr>
            <p:spPr bwMode="auto">
              <a:xfrm>
                <a:off x="630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1" name="Rectangle 296"/>
              <p:cNvSpPr>
                <a:spLocks noChangeArrowheads="1"/>
              </p:cNvSpPr>
              <p:nvPr/>
            </p:nvSpPr>
            <p:spPr bwMode="auto">
              <a:xfrm>
                <a:off x="306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2" name="Rectangle 297"/>
              <p:cNvSpPr>
                <a:spLocks noChangeArrowheads="1"/>
              </p:cNvSpPr>
              <p:nvPr/>
            </p:nvSpPr>
            <p:spPr bwMode="auto">
              <a:xfrm>
                <a:off x="342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3" name="Rectangle 298"/>
              <p:cNvSpPr>
                <a:spLocks noChangeArrowheads="1"/>
              </p:cNvSpPr>
              <p:nvPr/>
            </p:nvSpPr>
            <p:spPr bwMode="auto">
              <a:xfrm>
                <a:off x="378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4" name="Rectangle 299"/>
              <p:cNvSpPr>
                <a:spLocks noChangeArrowheads="1"/>
              </p:cNvSpPr>
              <p:nvPr/>
            </p:nvSpPr>
            <p:spPr bwMode="auto">
              <a:xfrm>
                <a:off x="414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5" name="Rectangle 300"/>
              <p:cNvSpPr>
                <a:spLocks noChangeArrowheads="1"/>
              </p:cNvSpPr>
              <p:nvPr/>
            </p:nvSpPr>
            <p:spPr bwMode="auto">
              <a:xfrm>
                <a:off x="450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6" name="Rectangle 301"/>
              <p:cNvSpPr>
                <a:spLocks noChangeArrowheads="1"/>
              </p:cNvSpPr>
              <p:nvPr/>
            </p:nvSpPr>
            <p:spPr bwMode="auto">
              <a:xfrm>
                <a:off x="486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7" name="Rectangle 302"/>
              <p:cNvSpPr>
                <a:spLocks noChangeArrowheads="1"/>
              </p:cNvSpPr>
              <p:nvPr/>
            </p:nvSpPr>
            <p:spPr bwMode="auto">
              <a:xfrm>
                <a:off x="522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8" name="Rectangle 303"/>
              <p:cNvSpPr>
                <a:spLocks noChangeArrowheads="1"/>
              </p:cNvSpPr>
              <p:nvPr/>
            </p:nvSpPr>
            <p:spPr bwMode="auto">
              <a:xfrm>
                <a:off x="558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59" name="Rectangle 304"/>
              <p:cNvSpPr>
                <a:spLocks noChangeArrowheads="1"/>
              </p:cNvSpPr>
              <p:nvPr/>
            </p:nvSpPr>
            <p:spPr bwMode="auto">
              <a:xfrm>
                <a:off x="594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0" name="Rectangle 305"/>
              <p:cNvSpPr>
                <a:spLocks noChangeArrowheads="1"/>
              </p:cNvSpPr>
              <p:nvPr/>
            </p:nvSpPr>
            <p:spPr bwMode="auto">
              <a:xfrm>
                <a:off x="630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1" name="Rectangle 306"/>
              <p:cNvSpPr>
                <a:spLocks noChangeArrowheads="1"/>
              </p:cNvSpPr>
              <p:nvPr/>
            </p:nvSpPr>
            <p:spPr bwMode="auto">
              <a:xfrm>
                <a:off x="666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2" name="Rectangle 307"/>
              <p:cNvSpPr>
                <a:spLocks noChangeArrowheads="1"/>
              </p:cNvSpPr>
              <p:nvPr/>
            </p:nvSpPr>
            <p:spPr bwMode="auto">
              <a:xfrm>
                <a:off x="702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3" name="Rectangle 308"/>
              <p:cNvSpPr>
                <a:spLocks noChangeArrowheads="1"/>
              </p:cNvSpPr>
              <p:nvPr/>
            </p:nvSpPr>
            <p:spPr bwMode="auto">
              <a:xfrm>
                <a:off x="738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4" name="Rectangle 309"/>
              <p:cNvSpPr>
                <a:spLocks noChangeArrowheads="1"/>
              </p:cNvSpPr>
              <p:nvPr/>
            </p:nvSpPr>
            <p:spPr bwMode="auto">
              <a:xfrm>
                <a:off x="774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5" name="Rectangle 310"/>
              <p:cNvSpPr>
                <a:spLocks noChangeArrowheads="1"/>
              </p:cNvSpPr>
              <p:nvPr/>
            </p:nvSpPr>
            <p:spPr bwMode="auto">
              <a:xfrm>
                <a:off x="810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6" name="Rectangle 311"/>
              <p:cNvSpPr>
                <a:spLocks noChangeArrowheads="1"/>
              </p:cNvSpPr>
              <p:nvPr/>
            </p:nvSpPr>
            <p:spPr bwMode="auto">
              <a:xfrm>
                <a:off x="846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7" name="Rectangle 312"/>
              <p:cNvSpPr>
                <a:spLocks noChangeArrowheads="1"/>
              </p:cNvSpPr>
              <p:nvPr/>
            </p:nvSpPr>
            <p:spPr bwMode="auto">
              <a:xfrm>
                <a:off x="882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8" name="Rectangle 313"/>
              <p:cNvSpPr>
                <a:spLocks noChangeArrowheads="1"/>
              </p:cNvSpPr>
              <p:nvPr/>
            </p:nvSpPr>
            <p:spPr bwMode="auto">
              <a:xfrm>
                <a:off x="918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69" name="Rectangle 314"/>
              <p:cNvSpPr>
                <a:spLocks noChangeArrowheads="1"/>
              </p:cNvSpPr>
              <p:nvPr/>
            </p:nvSpPr>
            <p:spPr bwMode="auto">
              <a:xfrm>
                <a:off x="954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0" name="Rectangle 315"/>
              <p:cNvSpPr>
                <a:spLocks noChangeArrowheads="1"/>
              </p:cNvSpPr>
              <p:nvPr/>
            </p:nvSpPr>
            <p:spPr bwMode="auto">
              <a:xfrm>
                <a:off x="990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1" name="Rectangle 316"/>
              <p:cNvSpPr>
                <a:spLocks noChangeArrowheads="1"/>
              </p:cNvSpPr>
              <p:nvPr/>
            </p:nvSpPr>
            <p:spPr bwMode="auto">
              <a:xfrm>
                <a:off x="666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2" name="Rectangle 317"/>
              <p:cNvSpPr>
                <a:spLocks noChangeArrowheads="1"/>
              </p:cNvSpPr>
              <p:nvPr/>
            </p:nvSpPr>
            <p:spPr bwMode="auto">
              <a:xfrm>
                <a:off x="702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3" name="Rectangle 318"/>
              <p:cNvSpPr>
                <a:spLocks noChangeArrowheads="1"/>
              </p:cNvSpPr>
              <p:nvPr/>
            </p:nvSpPr>
            <p:spPr bwMode="auto">
              <a:xfrm>
                <a:off x="738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4" name="Rectangle 319"/>
              <p:cNvSpPr>
                <a:spLocks noChangeArrowheads="1"/>
              </p:cNvSpPr>
              <p:nvPr/>
            </p:nvSpPr>
            <p:spPr bwMode="auto">
              <a:xfrm>
                <a:off x="774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5" name="Rectangle 320"/>
              <p:cNvSpPr>
                <a:spLocks noChangeArrowheads="1"/>
              </p:cNvSpPr>
              <p:nvPr/>
            </p:nvSpPr>
            <p:spPr bwMode="auto">
              <a:xfrm>
                <a:off x="810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6" name="Rectangle 321"/>
              <p:cNvSpPr>
                <a:spLocks noChangeArrowheads="1"/>
              </p:cNvSpPr>
              <p:nvPr/>
            </p:nvSpPr>
            <p:spPr bwMode="auto">
              <a:xfrm>
                <a:off x="846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7" name="Rectangle 322"/>
              <p:cNvSpPr>
                <a:spLocks noChangeArrowheads="1"/>
              </p:cNvSpPr>
              <p:nvPr/>
            </p:nvSpPr>
            <p:spPr bwMode="auto">
              <a:xfrm>
                <a:off x="882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8" name="Rectangle 323"/>
              <p:cNvSpPr>
                <a:spLocks noChangeArrowheads="1"/>
              </p:cNvSpPr>
              <p:nvPr/>
            </p:nvSpPr>
            <p:spPr bwMode="auto">
              <a:xfrm>
                <a:off x="918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79" name="Rectangle 324"/>
              <p:cNvSpPr>
                <a:spLocks noChangeArrowheads="1"/>
              </p:cNvSpPr>
              <p:nvPr/>
            </p:nvSpPr>
            <p:spPr bwMode="auto">
              <a:xfrm>
                <a:off x="954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0" name="Rectangle 325"/>
              <p:cNvSpPr>
                <a:spLocks noChangeArrowheads="1"/>
              </p:cNvSpPr>
              <p:nvPr/>
            </p:nvSpPr>
            <p:spPr bwMode="auto">
              <a:xfrm>
                <a:off x="990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1" name="Rectangle 326"/>
              <p:cNvSpPr>
                <a:spLocks noChangeArrowheads="1"/>
              </p:cNvSpPr>
              <p:nvPr/>
            </p:nvSpPr>
            <p:spPr bwMode="auto">
              <a:xfrm>
                <a:off x="666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2" name="Rectangle 327"/>
              <p:cNvSpPr>
                <a:spLocks noChangeArrowheads="1"/>
              </p:cNvSpPr>
              <p:nvPr/>
            </p:nvSpPr>
            <p:spPr bwMode="auto">
              <a:xfrm>
                <a:off x="702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3" name="Rectangle 328"/>
              <p:cNvSpPr>
                <a:spLocks noChangeArrowheads="1"/>
              </p:cNvSpPr>
              <p:nvPr/>
            </p:nvSpPr>
            <p:spPr bwMode="auto">
              <a:xfrm>
                <a:off x="738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4" name="Rectangle 329"/>
              <p:cNvSpPr>
                <a:spLocks noChangeArrowheads="1"/>
              </p:cNvSpPr>
              <p:nvPr/>
            </p:nvSpPr>
            <p:spPr bwMode="auto">
              <a:xfrm>
                <a:off x="774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5" name="Rectangle 330"/>
              <p:cNvSpPr>
                <a:spLocks noChangeArrowheads="1"/>
              </p:cNvSpPr>
              <p:nvPr/>
            </p:nvSpPr>
            <p:spPr bwMode="auto">
              <a:xfrm>
                <a:off x="810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6" name="Rectangle 331"/>
              <p:cNvSpPr>
                <a:spLocks noChangeArrowheads="1"/>
              </p:cNvSpPr>
              <p:nvPr/>
            </p:nvSpPr>
            <p:spPr bwMode="auto">
              <a:xfrm>
                <a:off x="846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7" name="Rectangle 332"/>
              <p:cNvSpPr>
                <a:spLocks noChangeArrowheads="1"/>
              </p:cNvSpPr>
              <p:nvPr/>
            </p:nvSpPr>
            <p:spPr bwMode="auto">
              <a:xfrm>
                <a:off x="882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8" name="Rectangle 333"/>
              <p:cNvSpPr>
                <a:spLocks noChangeArrowheads="1"/>
              </p:cNvSpPr>
              <p:nvPr/>
            </p:nvSpPr>
            <p:spPr bwMode="auto">
              <a:xfrm>
                <a:off x="918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89" name="Rectangle 334"/>
              <p:cNvSpPr>
                <a:spLocks noChangeArrowheads="1"/>
              </p:cNvSpPr>
              <p:nvPr/>
            </p:nvSpPr>
            <p:spPr bwMode="auto">
              <a:xfrm>
                <a:off x="954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0" name="Rectangle 335"/>
              <p:cNvSpPr>
                <a:spLocks noChangeArrowheads="1"/>
              </p:cNvSpPr>
              <p:nvPr/>
            </p:nvSpPr>
            <p:spPr bwMode="auto">
              <a:xfrm>
                <a:off x="990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1" name="Rectangle 336"/>
              <p:cNvSpPr>
                <a:spLocks noChangeArrowheads="1"/>
              </p:cNvSpPr>
              <p:nvPr/>
            </p:nvSpPr>
            <p:spPr bwMode="auto">
              <a:xfrm>
                <a:off x="666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2" name="Rectangle 337"/>
              <p:cNvSpPr>
                <a:spLocks noChangeArrowheads="1"/>
              </p:cNvSpPr>
              <p:nvPr/>
            </p:nvSpPr>
            <p:spPr bwMode="auto">
              <a:xfrm>
                <a:off x="702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3" name="Rectangle 338"/>
              <p:cNvSpPr>
                <a:spLocks noChangeArrowheads="1"/>
              </p:cNvSpPr>
              <p:nvPr/>
            </p:nvSpPr>
            <p:spPr bwMode="auto">
              <a:xfrm>
                <a:off x="738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4" name="Rectangle 339"/>
              <p:cNvSpPr>
                <a:spLocks noChangeArrowheads="1"/>
              </p:cNvSpPr>
              <p:nvPr/>
            </p:nvSpPr>
            <p:spPr bwMode="auto">
              <a:xfrm>
                <a:off x="774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5" name="Rectangle 340"/>
              <p:cNvSpPr>
                <a:spLocks noChangeArrowheads="1"/>
              </p:cNvSpPr>
              <p:nvPr/>
            </p:nvSpPr>
            <p:spPr bwMode="auto">
              <a:xfrm>
                <a:off x="810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6" name="Rectangle 341"/>
              <p:cNvSpPr>
                <a:spLocks noChangeArrowheads="1"/>
              </p:cNvSpPr>
              <p:nvPr/>
            </p:nvSpPr>
            <p:spPr bwMode="auto">
              <a:xfrm>
                <a:off x="846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7" name="Rectangle 342"/>
              <p:cNvSpPr>
                <a:spLocks noChangeArrowheads="1"/>
              </p:cNvSpPr>
              <p:nvPr/>
            </p:nvSpPr>
            <p:spPr bwMode="auto">
              <a:xfrm>
                <a:off x="882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8" name="Rectangle 343"/>
              <p:cNvSpPr>
                <a:spLocks noChangeArrowheads="1"/>
              </p:cNvSpPr>
              <p:nvPr/>
            </p:nvSpPr>
            <p:spPr bwMode="auto">
              <a:xfrm>
                <a:off x="918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199" name="Rectangle 344"/>
              <p:cNvSpPr>
                <a:spLocks noChangeArrowheads="1"/>
              </p:cNvSpPr>
              <p:nvPr/>
            </p:nvSpPr>
            <p:spPr bwMode="auto">
              <a:xfrm>
                <a:off x="954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0" name="Rectangle 345"/>
              <p:cNvSpPr>
                <a:spLocks noChangeArrowheads="1"/>
              </p:cNvSpPr>
              <p:nvPr/>
            </p:nvSpPr>
            <p:spPr bwMode="auto">
              <a:xfrm>
                <a:off x="990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1" name="Rectangle 346"/>
              <p:cNvSpPr>
                <a:spLocks noChangeArrowheads="1"/>
              </p:cNvSpPr>
              <p:nvPr/>
            </p:nvSpPr>
            <p:spPr bwMode="auto">
              <a:xfrm>
                <a:off x="666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2" name="Rectangle 347"/>
              <p:cNvSpPr>
                <a:spLocks noChangeArrowheads="1"/>
              </p:cNvSpPr>
              <p:nvPr/>
            </p:nvSpPr>
            <p:spPr bwMode="auto">
              <a:xfrm>
                <a:off x="702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3" name="Rectangle 348"/>
              <p:cNvSpPr>
                <a:spLocks noChangeArrowheads="1"/>
              </p:cNvSpPr>
              <p:nvPr/>
            </p:nvSpPr>
            <p:spPr bwMode="auto">
              <a:xfrm>
                <a:off x="738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4" name="Rectangle 349"/>
              <p:cNvSpPr>
                <a:spLocks noChangeArrowheads="1"/>
              </p:cNvSpPr>
              <p:nvPr/>
            </p:nvSpPr>
            <p:spPr bwMode="auto">
              <a:xfrm>
                <a:off x="774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5" name="Rectangle 350"/>
              <p:cNvSpPr>
                <a:spLocks noChangeArrowheads="1"/>
              </p:cNvSpPr>
              <p:nvPr/>
            </p:nvSpPr>
            <p:spPr bwMode="auto">
              <a:xfrm>
                <a:off x="810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6" name="Rectangle 351"/>
              <p:cNvSpPr>
                <a:spLocks noChangeArrowheads="1"/>
              </p:cNvSpPr>
              <p:nvPr/>
            </p:nvSpPr>
            <p:spPr bwMode="auto">
              <a:xfrm>
                <a:off x="846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7" name="Rectangle 352"/>
              <p:cNvSpPr>
                <a:spLocks noChangeArrowheads="1"/>
              </p:cNvSpPr>
              <p:nvPr/>
            </p:nvSpPr>
            <p:spPr bwMode="auto">
              <a:xfrm>
                <a:off x="882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8" name="Rectangle 353"/>
              <p:cNvSpPr>
                <a:spLocks noChangeArrowheads="1"/>
              </p:cNvSpPr>
              <p:nvPr/>
            </p:nvSpPr>
            <p:spPr bwMode="auto">
              <a:xfrm>
                <a:off x="918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09" name="Rectangle 354"/>
              <p:cNvSpPr>
                <a:spLocks noChangeArrowheads="1"/>
              </p:cNvSpPr>
              <p:nvPr/>
            </p:nvSpPr>
            <p:spPr bwMode="auto">
              <a:xfrm>
                <a:off x="954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0" name="Rectangle 355"/>
              <p:cNvSpPr>
                <a:spLocks noChangeArrowheads="1"/>
              </p:cNvSpPr>
              <p:nvPr/>
            </p:nvSpPr>
            <p:spPr bwMode="auto">
              <a:xfrm>
                <a:off x="990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1" name="Rectangle 356"/>
              <p:cNvSpPr>
                <a:spLocks noChangeArrowheads="1"/>
              </p:cNvSpPr>
              <p:nvPr/>
            </p:nvSpPr>
            <p:spPr bwMode="auto">
              <a:xfrm>
                <a:off x="666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2" name="Rectangle 357"/>
              <p:cNvSpPr>
                <a:spLocks noChangeArrowheads="1"/>
              </p:cNvSpPr>
              <p:nvPr/>
            </p:nvSpPr>
            <p:spPr bwMode="auto">
              <a:xfrm>
                <a:off x="702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3" name="Rectangle 358"/>
              <p:cNvSpPr>
                <a:spLocks noChangeArrowheads="1"/>
              </p:cNvSpPr>
              <p:nvPr/>
            </p:nvSpPr>
            <p:spPr bwMode="auto">
              <a:xfrm>
                <a:off x="738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4" name="Rectangle 359"/>
              <p:cNvSpPr>
                <a:spLocks noChangeArrowheads="1"/>
              </p:cNvSpPr>
              <p:nvPr/>
            </p:nvSpPr>
            <p:spPr bwMode="auto">
              <a:xfrm>
                <a:off x="774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5" name="Rectangle 360"/>
              <p:cNvSpPr>
                <a:spLocks noChangeArrowheads="1"/>
              </p:cNvSpPr>
              <p:nvPr/>
            </p:nvSpPr>
            <p:spPr bwMode="auto">
              <a:xfrm>
                <a:off x="810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6" name="Rectangle 361"/>
              <p:cNvSpPr>
                <a:spLocks noChangeArrowheads="1"/>
              </p:cNvSpPr>
              <p:nvPr/>
            </p:nvSpPr>
            <p:spPr bwMode="auto">
              <a:xfrm>
                <a:off x="846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7" name="Rectangle 362"/>
              <p:cNvSpPr>
                <a:spLocks noChangeArrowheads="1"/>
              </p:cNvSpPr>
              <p:nvPr/>
            </p:nvSpPr>
            <p:spPr bwMode="auto">
              <a:xfrm>
                <a:off x="882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8" name="Rectangle 363"/>
              <p:cNvSpPr>
                <a:spLocks noChangeArrowheads="1"/>
              </p:cNvSpPr>
              <p:nvPr/>
            </p:nvSpPr>
            <p:spPr bwMode="auto">
              <a:xfrm>
                <a:off x="918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19" name="Rectangle 364"/>
              <p:cNvSpPr>
                <a:spLocks noChangeArrowheads="1"/>
              </p:cNvSpPr>
              <p:nvPr/>
            </p:nvSpPr>
            <p:spPr bwMode="auto">
              <a:xfrm>
                <a:off x="954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0" name="Rectangle 365"/>
              <p:cNvSpPr>
                <a:spLocks noChangeArrowheads="1"/>
              </p:cNvSpPr>
              <p:nvPr/>
            </p:nvSpPr>
            <p:spPr bwMode="auto">
              <a:xfrm>
                <a:off x="990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1" name="Rectangle 366"/>
              <p:cNvSpPr>
                <a:spLocks noChangeArrowheads="1"/>
              </p:cNvSpPr>
              <p:nvPr/>
            </p:nvSpPr>
            <p:spPr bwMode="auto">
              <a:xfrm>
                <a:off x="666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2" name="Rectangle 367"/>
              <p:cNvSpPr>
                <a:spLocks noChangeArrowheads="1"/>
              </p:cNvSpPr>
              <p:nvPr/>
            </p:nvSpPr>
            <p:spPr bwMode="auto">
              <a:xfrm>
                <a:off x="702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3" name="Rectangle 368"/>
              <p:cNvSpPr>
                <a:spLocks noChangeArrowheads="1"/>
              </p:cNvSpPr>
              <p:nvPr/>
            </p:nvSpPr>
            <p:spPr bwMode="auto">
              <a:xfrm>
                <a:off x="738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4" name="Rectangle 369"/>
              <p:cNvSpPr>
                <a:spLocks noChangeArrowheads="1"/>
              </p:cNvSpPr>
              <p:nvPr/>
            </p:nvSpPr>
            <p:spPr bwMode="auto">
              <a:xfrm>
                <a:off x="774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5" name="Rectangle 370"/>
              <p:cNvSpPr>
                <a:spLocks noChangeArrowheads="1"/>
              </p:cNvSpPr>
              <p:nvPr/>
            </p:nvSpPr>
            <p:spPr bwMode="auto">
              <a:xfrm>
                <a:off x="810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6" name="Rectangle 371"/>
              <p:cNvSpPr>
                <a:spLocks noChangeArrowheads="1"/>
              </p:cNvSpPr>
              <p:nvPr/>
            </p:nvSpPr>
            <p:spPr bwMode="auto">
              <a:xfrm>
                <a:off x="846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7" name="Rectangle 372"/>
              <p:cNvSpPr>
                <a:spLocks noChangeArrowheads="1"/>
              </p:cNvSpPr>
              <p:nvPr/>
            </p:nvSpPr>
            <p:spPr bwMode="auto">
              <a:xfrm>
                <a:off x="882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8" name="Rectangle 373"/>
              <p:cNvSpPr>
                <a:spLocks noChangeArrowheads="1"/>
              </p:cNvSpPr>
              <p:nvPr/>
            </p:nvSpPr>
            <p:spPr bwMode="auto">
              <a:xfrm>
                <a:off x="918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29" name="Rectangle 374"/>
              <p:cNvSpPr>
                <a:spLocks noChangeArrowheads="1"/>
              </p:cNvSpPr>
              <p:nvPr/>
            </p:nvSpPr>
            <p:spPr bwMode="auto">
              <a:xfrm>
                <a:off x="954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0" name="Rectangle 375"/>
              <p:cNvSpPr>
                <a:spLocks noChangeArrowheads="1"/>
              </p:cNvSpPr>
              <p:nvPr/>
            </p:nvSpPr>
            <p:spPr bwMode="auto">
              <a:xfrm>
                <a:off x="990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1" name="Rectangle 376"/>
              <p:cNvSpPr>
                <a:spLocks noChangeArrowheads="1"/>
              </p:cNvSpPr>
              <p:nvPr/>
            </p:nvSpPr>
            <p:spPr bwMode="auto">
              <a:xfrm>
                <a:off x="666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2" name="Rectangle 377"/>
              <p:cNvSpPr>
                <a:spLocks noChangeArrowheads="1"/>
              </p:cNvSpPr>
              <p:nvPr/>
            </p:nvSpPr>
            <p:spPr bwMode="auto">
              <a:xfrm>
                <a:off x="702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3" name="Rectangle 378"/>
              <p:cNvSpPr>
                <a:spLocks noChangeArrowheads="1"/>
              </p:cNvSpPr>
              <p:nvPr/>
            </p:nvSpPr>
            <p:spPr bwMode="auto">
              <a:xfrm>
                <a:off x="738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4" name="Rectangle 379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5" name="Rectangle 380"/>
              <p:cNvSpPr>
                <a:spLocks noChangeArrowheads="1"/>
              </p:cNvSpPr>
              <p:nvPr/>
            </p:nvSpPr>
            <p:spPr bwMode="auto">
              <a:xfrm>
                <a:off x="810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6" name="Rectangle 381"/>
              <p:cNvSpPr>
                <a:spLocks noChangeArrowheads="1"/>
              </p:cNvSpPr>
              <p:nvPr/>
            </p:nvSpPr>
            <p:spPr bwMode="auto">
              <a:xfrm>
                <a:off x="846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7" name="Rectangle 382"/>
              <p:cNvSpPr>
                <a:spLocks noChangeArrowheads="1"/>
              </p:cNvSpPr>
              <p:nvPr/>
            </p:nvSpPr>
            <p:spPr bwMode="auto">
              <a:xfrm>
                <a:off x="882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8" name="Rectangle 383"/>
              <p:cNvSpPr>
                <a:spLocks noChangeArrowheads="1"/>
              </p:cNvSpPr>
              <p:nvPr/>
            </p:nvSpPr>
            <p:spPr bwMode="auto">
              <a:xfrm>
                <a:off x="918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39" name="Rectangle 384"/>
              <p:cNvSpPr>
                <a:spLocks noChangeArrowheads="1"/>
              </p:cNvSpPr>
              <p:nvPr/>
            </p:nvSpPr>
            <p:spPr bwMode="auto">
              <a:xfrm>
                <a:off x="954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0" name="Rectangle 385"/>
              <p:cNvSpPr>
                <a:spLocks noChangeArrowheads="1"/>
              </p:cNvSpPr>
              <p:nvPr/>
            </p:nvSpPr>
            <p:spPr bwMode="auto">
              <a:xfrm>
                <a:off x="990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1" name="Rectangle 386"/>
              <p:cNvSpPr>
                <a:spLocks noChangeArrowheads="1"/>
              </p:cNvSpPr>
              <p:nvPr/>
            </p:nvSpPr>
            <p:spPr bwMode="auto">
              <a:xfrm>
                <a:off x="666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2" name="Rectangle 387"/>
              <p:cNvSpPr>
                <a:spLocks noChangeArrowheads="1"/>
              </p:cNvSpPr>
              <p:nvPr/>
            </p:nvSpPr>
            <p:spPr bwMode="auto">
              <a:xfrm>
                <a:off x="702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3" name="Rectangle 388"/>
              <p:cNvSpPr>
                <a:spLocks noChangeArrowheads="1"/>
              </p:cNvSpPr>
              <p:nvPr/>
            </p:nvSpPr>
            <p:spPr bwMode="auto">
              <a:xfrm>
                <a:off x="738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4" name="Rectangle 389"/>
              <p:cNvSpPr>
                <a:spLocks noChangeArrowheads="1"/>
              </p:cNvSpPr>
              <p:nvPr/>
            </p:nvSpPr>
            <p:spPr bwMode="auto">
              <a:xfrm>
                <a:off x="774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5" name="Rectangle 390"/>
              <p:cNvSpPr>
                <a:spLocks noChangeArrowheads="1"/>
              </p:cNvSpPr>
              <p:nvPr/>
            </p:nvSpPr>
            <p:spPr bwMode="auto">
              <a:xfrm>
                <a:off x="810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6" name="Rectangle 391"/>
              <p:cNvSpPr>
                <a:spLocks noChangeArrowheads="1"/>
              </p:cNvSpPr>
              <p:nvPr/>
            </p:nvSpPr>
            <p:spPr bwMode="auto">
              <a:xfrm>
                <a:off x="846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7" name="Rectangle 392"/>
              <p:cNvSpPr>
                <a:spLocks noChangeArrowheads="1"/>
              </p:cNvSpPr>
              <p:nvPr/>
            </p:nvSpPr>
            <p:spPr bwMode="auto">
              <a:xfrm>
                <a:off x="882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8" name="Rectangle 393"/>
              <p:cNvSpPr>
                <a:spLocks noChangeArrowheads="1"/>
              </p:cNvSpPr>
              <p:nvPr/>
            </p:nvSpPr>
            <p:spPr bwMode="auto">
              <a:xfrm>
                <a:off x="918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49" name="Rectangle 394"/>
              <p:cNvSpPr>
                <a:spLocks noChangeArrowheads="1"/>
              </p:cNvSpPr>
              <p:nvPr/>
            </p:nvSpPr>
            <p:spPr bwMode="auto">
              <a:xfrm>
                <a:off x="954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0" name="Rectangle 395"/>
              <p:cNvSpPr>
                <a:spLocks noChangeArrowheads="1"/>
              </p:cNvSpPr>
              <p:nvPr/>
            </p:nvSpPr>
            <p:spPr bwMode="auto">
              <a:xfrm>
                <a:off x="990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1" name="Rectangle 396"/>
              <p:cNvSpPr>
                <a:spLocks noChangeArrowheads="1"/>
              </p:cNvSpPr>
              <p:nvPr/>
            </p:nvSpPr>
            <p:spPr bwMode="auto">
              <a:xfrm>
                <a:off x="666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2" name="Rectangle 397"/>
              <p:cNvSpPr>
                <a:spLocks noChangeArrowheads="1"/>
              </p:cNvSpPr>
              <p:nvPr/>
            </p:nvSpPr>
            <p:spPr bwMode="auto">
              <a:xfrm>
                <a:off x="702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3" name="Rectangle 398"/>
              <p:cNvSpPr>
                <a:spLocks noChangeArrowheads="1"/>
              </p:cNvSpPr>
              <p:nvPr/>
            </p:nvSpPr>
            <p:spPr bwMode="auto">
              <a:xfrm>
                <a:off x="738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4" name="Rectangle 399"/>
              <p:cNvSpPr>
                <a:spLocks noChangeArrowheads="1"/>
              </p:cNvSpPr>
              <p:nvPr/>
            </p:nvSpPr>
            <p:spPr bwMode="auto">
              <a:xfrm>
                <a:off x="774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5" name="Rectangle 400"/>
              <p:cNvSpPr>
                <a:spLocks noChangeArrowheads="1"/>
              </p:cNvSpPr>
              <p:nvPr/>
            </p:nvSpPr>
            <p:spPr bwMode="auto">
              <a:xfrm>
                <a:off x="810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6" name="Rectangle 401"/>
              <p:cNvSpPr>
                <a:spLocks noChangeArrowheads="1"/>
              </p:cNvSpPr>
              <p:nvPr/>
            </p:nvSpPr>
            <p:spPr bwMode="auto">
              <a:xfrm>
                <a:off x="846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7" name="Rectangle 402"/>
              <p:cNvSpPr>
                <a:spLocks noChangeArrowheads="1"/>
              </p:cNvSpPr>
              <p:nvPr/>
            </p:nvSpPr>
            <p:spPr bwMode="auto">
              <a:xfrm>
                <a:off x="882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8" name="Rectangle 403"/>
              <p:cNvSpPr>
                <a:spLocks noChangeArrowheads="1"/>
              </p:cNvSpPr>
              <p:nvPr/>
            </p:nvSpPr>
            <p:spPr bwMode="auto">
              <a:xfrm>
                <a:off x="918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59" name="Rectangle 404"/>
              <p:cNvSpPr>
                <a:spLocks noChangeArrowheads="1"/>
              </p:cNvSpPr>
              <p:nvPr/>
            </p:nvSpPr>
            <p:spPr bwMode="auto">
              <a:xfrm>
                <a:off x="954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260" name="Rectangle 405"/>
              <p:cNvSpPr>
                <a:spLocks noChangeArrowheads="1"/>
              </p:cNvSpPr>
              <p:nvPr/>
            </p:nvSpPr>
            <p:spPr bwMode="auto">
              <a:xfrm>
                <a:off x="990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35859" name="Line 406"/>
            <p:cNvSpPr>
              <a:spLocks noChangeShapeType="1"/>
            </p:cNvSpPr>
            <p:nvPr/>
          </p:nvSpPr>
          <p:spPr bwMode="auto">
            <a:xfrm>
              <a:off x="4416" y="1248"/>
              <a:ext cx="0" cy="26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407"/>
            <p:cNvSpPr>
              <a:spLocks noChangeShapeType="1"/>
            </p:cNvSpPr>
            <p:nvPr/>
          </p:nvSpPr>
          <p:spPr bwMode="auto">
            <a:xfrm>
              <a:off x="3072" y="3216"/>
              <a:ext cx="26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817" name="Text Box 409"/>
          <p:cNvSpPr txBox="1">
            <a:spLocks noChangeArrowheads="1"/>
          </p:cNvSpPr>
          <p:nvPr/>
        </p:nvSpPr>
        <p:spPr bwMode="auto">
          <a:xfrm>
            <a:off x="304800" y="2336800"/>
            <a:ext cx="3508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accent2"/>
                </a:solidFill>
              </a:rPr>
              <a:t>X-intercept: (Plug in 0 for y)</a:t>
            </a:r>
          </a:p>
        </p:txBody>
      </p:sp>
      <p:sp>
        <p:nvSpPr>
          <p:cNvPr id="17818" name="Text Box 410"/>
          <p:cNvSpPr txBox="1">
            <a:spLocks noChangeArrowheads="1"/>
          </p:cNvSpPr>
          <p:nvPr/>
        </p:nvSpPr>
        <p:spPr bwMode="auto">
          <a:xfrm>
            <a:off x="381000" y="2743200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3x + 0 = 12</a:t>
            </a:r>
          </a:p>
        </p:txBody>
      </p:sp>
      <p:sp>
        <p:nvSpPr>
          <p:cNvPr id="17819" name="Text Box 411"/>
          <p:cNvSpPr txBox="1">
            <a:spLocks noChangeArrowheads="1"/>
          </p:cNvSpPr>
          <p:nvPr/>
        </p:nvSpPr>
        <p:spPr bwMode="auto">
          <a:xfrm>
            <a:off x="457200" y="3214688"/>
            <a:ext cx="1362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3x = 12</a:t>
            </a:r>
          </a:p>
        </p:txBody>
      </p:sp>
      <p:sp>
        <p:nvSpPr>
          <p:cNvPr id="17820" name="Text Box 412"/>
          <p:cNvSpPr txBox="1">
            <a:spLocks noChangeArrowheads="1"/>
          </p:cNvSpPr>
          <p:nvPr/>
        </p:nvSpPr>
        <p:spPr bwMode="auto">
          <a:xfrm>
            <a:off x="711200" y="3595688"/>
            <a:ext cx="96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x = 4</a:t>
            </a:r>
          </a:p>
        </p:txBody>
      </p:sp>
      <p:sp>
        <p:nvSpPr>
          <p:cNvPr id="17821" name="Text Box 413"/>
          <p:cNvSpPr txBox="1">
            <a:spLocks noChangeArrowheads="1"/>
          </p:cNvSpPr>
          <p:nvPr/>
        </p:nvSpPr>
        <p:spPr bwMode="auto">
          <a:xfrm>
            <a:off x="2286000" y="3581400"/>
            <a:ext cx="101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(4, 0)</a:t>
            </a:r>
          </a:p>
        </p:txBody>
      </p:sp>
      <p:sp>
        <p:nvSpPr>
          <p:cNvPr id="17822" name="Oval 414"/>
          <p:cNvSpPr>
            <a:spLocks noChangeArrowheads="1"/>
          </p:cNvSpPr>
          <p:nvPr/>
        </p:nvSpPr>
        <p:spPr bwMode="auto">
          <a:xfrm>
            <a:off x="7696200" y="5029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823" name="Text Box 415"/>
          <p:cNvSpPr txBox="1">
            <a:spLocks noChangeArrowheads="1"/>
          </p:cNvSpPr>
          <p:nvPr/>
        </p:nvSpPr>
        <p:spPr bwMode="auto">
          <a:xfrm>
            <a:off x="304800" y="4241800"/>
            <a:ext cx="3508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accent2"/>
                </a:solidFill>
              </a:rPr>
              <a:t>Y-intercept: (Plug in 0 for x)</a:t>
            </a:r>
          </a:p>
        </p:txBody>
      </p:sp>
      <p:sp>
        <p:nvSpPr>
          <p:cNvPr id="17824" name="Text Box 416"/>
          <p:cNvSpPr txBox="1">
            <a:spLocks noChangeArrowheads="1"/>
          </p:cNvSpPr>
          <p:nvPr/>
        </p:nvSpPr>
        <p:spPr bwMode="auto">
          <a:xfrm>
            <a:off x="381000" y="4648200"/>
            <a:ext cx="220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3(0) + y = 12</a:t>
            </a:r>
          </a:p>
        </p:txBody>
      </p:sp>
      <p:sp>
        <p:nvSpPr>
          <p:cNvPr id="17825" name="Text Box 417"/>
          <p:cNvSpPr txBox="1">
            <a:spLocks noChangeArrowheads="1"/>
          </p:cNvSpPr>
          <p:nvPr/>
        </p:nvSpPr>
        <p:spPr bwMode="auto">
          <a:xfrm>
            <a:off x="747713" y="5119688"/>
            <a:ext cx="176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0 + y = 12</a:t>
            </a:r>
          </a:p>
        </p:txBody>
      </p:sp>
      <p:sp>
        <p:nvSpPr>
          <p:cNvPr id="17826" name="Text Box 418"/>
          <p:cNvSpPr txBox="1">
            <a:spLocks noChangeArrowheads="1"/>
          </p:cNvSpPr>
          <p:nvPr/>
        </p:nvSpPr>
        <p:spPr bwMode="auto">
          <a:xfrm>
            <a:off x="711200" y="5653088"/>
            <a:ext cx="1163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y = 12</a:t>
            </a:r>
          </a:p>
        </p:txBody>
      </p:sp>
      <p:sp>
        <p:nvSpPr>
          <p:cNvPr id="17827" name="Text Box 419"/>
          <p:cNvSpPr txBox="1">
            <a:spLocks noChangeArrowheads="1"/>
          </p:cNvSpPr>
          <p:nvPr/>
        </p:nvSpPr>
        <p:spPr bwMode="auto">
          <a:xfrm>
            <a:off x="2286000" y="5638800"/>
            <a:ext cx="1214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(0, 12)</a:t>
            </a:r>
          </a:p>
        </p:txBody>
      </p:sp>
      <p:sp>
        <p:nvSpPr>
          <p:cNvPr id="17829" name="Oval 421"/>
          <p:cNvSpPr>
            <a:spLocks noChangeArrowheads="1"/>
          </p:cNvSpPr>
          <p:nvPr/>
        </p:nvSpPr>
        <p:spPr bwMode="auto">
          <a:xfrm>
            <a:off x="6934200" y="2667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830" name="Line 422"/>
          <p:cNvSpPr>
            <a:spLocks noChangeShapeType="1"/>
          </p:cNvSpPr>
          <p:nvPr/>
        </p:nvSpPr>
        <p:spPr bwMode="auto">
          <a:xfrm>
            <a:off x="6781800" y="2133600"/>
            <a:ext cx="1295400" cy="3810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" grpId="0"/>
      <p:bldP spid="17818" grpId="0"/>
      <p:bldP spid="17819" grpId="0"/>
      <p:bldP spid="17820" grpId="0"/>
      <p:bldP spid="17821" grpId="0"/>
      <p:bldP spid="17822" grpId="0" animBg="1"/>
      <p:bldP spid="17823" grpId="0"/>
      <p:bldP spid="17824" grpId="0"/>
      <p:bldP spid="17825" grpId="0"/>
      <p:bldP spid="17826" grpId="0"/>
      <p:bldP spid="17827" grpId="0"/>
      <p:bldP spid="17829" grpId="0" animBg="1"/>
      <p:bldP spid="178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224088"/>
            <a:ext cx="4095750" cy="2409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1676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Standard Form: </a:t>
            </a:r>
            <a:r>
              <a:rPr lang="en-US" dirty="0"/>
              <a:t>                       Your Turn:</a:t>
            </a:r>
            <a:br>
              <a:rPr lang="en-US" dirty="0"/>
            </a:br>
            <a:r>
              <a:rPr lang="en-US" u="sng" dirty="0"/>
              <a:t>Graphing with intercepts:</a:t>
            </a:r>
            <a:br>
              <a:rPr lang="en-US" u="sng" dirty="0"/>
            </a:br>
            <a:r>
              <a:rPr lang="en-US" dirty="0"/>
              <a:t>					-2x + 3y = 12</a:t>
            </a:r>
            <a:endParaRPr lang="en-US" u="sng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686800" cy="4419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Find your x-intercept: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	Let y = 0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	-2x + 3(0) = 12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	x = -6;  </a:t>
            </a:r>
            <a:r>
              <a:rPr lang="en-US" dirty="0">
                <a:solidFill>
                  <a:schemeClr val="hlink"/>
                </a:solidFill>
              </a:rPr>
              <a:t>(-6, 0)</a:t>
            </a:r>
          </a:p>
          <a:p>
            <a:pPr marL="609600" indent="-609600" eaLnBrk="1" hangingPunct="1">
              <a:buFontTx/>
              <a:buAutoNum type="arabicPeriod" startAt="2"/>
              <a:defRPr/>
            </a:pPr>
            <a:r>
              <a:rPr lang="en-US" dirty="0"/>
              <a:t>Find your y-intercept: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	Let x = 0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	-2(0) + 3y = 12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	y = 4;  </a:t>
            </a:r>
            <a:r>
              <a:rPr lang="en-US" dirty="0">
                <a:solidFill>
                  <a:schemeClr val="hlink"/>
                </a:solidFill>
              </a:rPr>
              <a:t>(0, 4)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	</a:t>
            </a:r>
          </a:p>
          <a:p>
            <a:pPr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Graph both points and draw a line through them.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V="1">
            <a:off x="4953000" y="2457450"/>
            <a:ext cx="3962400" cy="19240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5638800" y="3962400"/>
            <a:ext cx="114300" cy="1143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8096250" y="2765425"/>
            <a:ext cx="114300" cy="1143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uiExpand="1" build="p" autoUpdateAnimBg="0"/>
      <p:bldP spid="83977" grpId="0" animBg="1"/>
      <p:bldP spid="83973" grpId="0" animBg="1"/>
      <p:bldP spid="839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47EC-026C-46A2-9659-ABA0244F8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4F159-9DDA-4B38-90D6-F2D466E17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5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/>
          <a:lstStyle/>
          <a:p>
            <a:r>
              <a:rPr lang="en-US" altLang="en-US"/>
              <a:t>Sketching a Graph from Intercepts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4572000"/>
          </a:xfrm>
        </p:spPr>
        <p:txBody>
          <a:bodyPr/>
          <a:lstStyle/>
          <a:p>
            <a:r>
              <a:rPr lang="en-US" altLang="en-US"/>
              <a:t>Find the intercept of the equation 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   and sketch the graph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4876800" y="1981200"/>
            <a:ext cx="4267200" cy="4267200"/>
            <a:chOff x="3072" y="1248"/>
            <a:chExt cx="2688" cy="2688"/>
          </a:xfrm>
        </p:grpSpPr>
        <p:grpSp>
          <p:nvGrpSpPr>
            <p:cNvPr id="36885" name="Group 5"/>
            <p:cNvGrpSpPr>
              <a:grpSpLocks/>
            </p:cNvGrpSpPr>
            <p:nvPr/>
          </p:nvGrpSpPr>
          <p:grpSpPr bwMode="auto">
            <a:xfrm>
              <a:off x="3194" y="1370"/>
              <a:ext cx="2444" cy="2444"/>
              <a:chOff x="3060" y="2520"/>
              <a:chExt cx="7200" cy="7200"/>
            </a:xfrm>
          </p:grpSpPr>
          <p:sp>
            <p:nvSpPr>
              <p:cNvPr id="36888" name="Rectangle 6"/>
              <p:cNvSpPr>
                <a:spLocks noChangeArrowheads="1"/>
              </p:cNvSpPr>
              <p:nvPr/>
            </p:nvSpPr>
            <p:spPr bwMode="auto">
              <a:xfrm>
                <a:off x="306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89" name="Rectangle 7"/>
              <p:cNvSpPr>
                <a:spLocks noChangeArrowheads="1"/>
              </p:cNvSpPr>
              <p:nvPr/>
            </p:nvSpPr>
            <p:spPr bwMode="auto">
              <a:xfrm>
                <a:off x="342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0" name="Rectangle 8"/>
              <p:cNvSpPr>
                <a:spLocks noChangeArrowheads="1"/>
              </p:cNvSpPr>
              <p:nvPr/>
            </p:nvSpPr>
            <p:spPr bwMode="auto">
              <a:xfrm>
                <a:off x="378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1" name="Rectangle 9"/>
              <p:cNvSpPr>
                <a:spLocks noChangeArrowheads="1"/>
              </p:cNvSpPr>
              <p:nvPr/>
            </p:nvSpPr>
            <p:spPr bwMode="auto">
              <a:xfrm>
                <a:off x="414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2" name="Rectangle 10"/>
              <p:cNvSpPr>
                <a:spLocks noChangeArrowheads="1"/>
              </p:cNvSpPr>
              <p:nvPr/>
            </p:nvSpPr>
            <p:spPr bwMode="auto">
              <a:xfrm>
                <a:off x="450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3" name="Rectangle 11"/>
              <p:cNvSpPr>
                <a:spLocks noChangeArrowheads="1"/>
              </p:cNvSpPr>
              <p:nvPr/>
            </p:nvSpPr>
            <p:spPr bwMode="auto">
              <a:xfrm>
                <a:off x="486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4" name="Rectangle 12"/>
              <p:cNvSpPr>
                <a:spLocks noChangeArrowheads="1"/>
              </p:cNvSpPr>
              <p:nvPr/>
            </p:nvSpPr>
            <p:spPr bwMode="auto">
              <a:xfrm>
                <a:off x="522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5" name="Rectangle 13"/>
              <p:cNvSpPr>
                <a:spLocks noChangeArrowheads="1"/>
              </p:cNvSpPr>
              <p:nvPr/>
            </p:nvSpPr>
            <p:spPr bwMode="auto">
              <a:xfrm>
                <a:off x="558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6" name="Rectangle 14"/>
              <p:cNvSpPr>
                <a:spLocks noChangeArrowheads="1"/>
              </p:cNvSpPr>
              <p:nvPr/>
            </p:nvSpPr>
            <p:spPr bwMode="auto">
              <a:xfrm>
                <a:off x="594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7" name="Rectangle 15"/>
              <p:cNvSpPr>
                <a:spLocks noChangeArrowheads="1"/>
              </p:cNvSpPr>
              <p:nvPr/>
            </p:nvSpPr>
            <p:spPr bwMode="auto">
              <a:xfrm>
                <a:off x="630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8" name="Rectangle 16"/>
              <p:cNvSpPr>
                <a:spLocks noChangeArrowheads="1"/>
              </p:cNvSpPr>
              <p:nvPr/>
            </p:nvSpPr>
            <p:spPr bwMode="auto">
              <a:xfrm>
                <a:off x="306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899" name="Rectangle 17"/>
              <p:cNvSpPr>
                <a:spLocks noChangeArrowheads="1"/>
              </p:cNvSpPr>
              <p:nvPr/>
            </p:nvSpPr>
            <p:spPr bwMode="auto">
              <a:xfrm>
                <a:off x="342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0" name="Rectangle 18"/>
              <p:cNvSpPr>
                <a:spLocks noChangeArrowheads="1"/>
              </p:cNvSpPr>
              <p:nvPr/>
            </p:nvSpPr>
            <p:spPr bwMode="auto">
              <a:xfrm>
                <a:off x="378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1" name="Rectangle 19"/>
              <p:cNvSpPr>
                <a:spLocks noChangeArrowheads="1"/>
              </p:cNvSpPr>
              <p:nvPr/>
            </p:nvSpPr>
            <p:spPr bwMode="auto">
              <a:xfrm>
                <a:off x="414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2" name="Rectangle 20"/>
              <p:cNvSpPr>
                <a:spLocks noChangeArrowheads="1"/>
              </p:cNvSpPr>
              <p:nvPr/>
            </p:nvSpPr>
            <p:spPr bwMode="auto">
              <a:xfrm>
                <a:off x="450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3" name="Rectangle 21"/>
              <p:cNvSpPr>
                <a:spLocks noChangeArrowheads="1"/>
              </p:cNvSpPr>
              <p:nvPr/>
            </p:nvSpPr>
            <p:spPr bwMode="auto">
              <a:xfrm>
                <a:off x="486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4" name="Rectangle 22"/>
              <p:cNvSpPr>
                <a:spLocks noChangeArrowheads="1"/>
              </p:cNvSpPr>
              <p:nvPr/>
            </p:nvSpPr>
            <p:spPr bwMode="auto">
              <a:xfrm>
                <a:off x="522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5" name="Rectangle 23"/>
              <p:cNvSpPr>
                <a:spLocks noChangeArrowheads="1"/>
              </p:cNvSpPr>
              <p:nvPr/>
            </p:nvSpPr>
            <p:spPr bwMode="auto">
              <a:xfrm>
                <a:off x="558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6" name="Rectangle 24"/>
              <p:cNvSpPr>
                <a:spLocks noChangeArrowheads="1"/>
              </p:cNvSpPr>
              <p:nvPr/>
            </p:nvSpPr>
            <p:spPr bwMode="auto">
              <a:xfrm>
                <a:off x="594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7" name="Rectangle 25"/>
              <p:cNvSpPr>
                <a:spLocks noChangeArrowheads="1"/>
              </p:cNvSpPr>
              <p:nvPr/>
            </p:nvSpPr>
            <p:spPr bwMode="auto">
              <a:xfrm>
                <a:off x="630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8" name="Rectangle 26"/>
              <p:cNvSpPr>
                <a:spLocks noChangeArrowheads="1"/>
              </p:cNvSpPr>
              <p:nvPr/>
            </p:nvSpPr>
            <p:spPr bwMode="auto">
              <a:xfrm>
                <a:off x="306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09" name="Rectangle 27"/>
              <p:cNvSpPr>
                <a:spLocks noChangeArrowheads="1"/>
              </p:cNvSpPr>
              <p:nvPr/>
            </p:nvSpPr>
            <p:spPr bwMode="auto">
              <a:xfrm>
                <a:off x="342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0" name="Rectangle 28"/>
              <p:cNvSpPr>
                <a:spLocks noChangeArrowheads="1"/>
              </p:cNvSpPr>
              <p:nvPr/>
            </p:nvSpPr>
            <p:spPr bwMode="auto">
              <a:xfrm>
                <a:off x="378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1" name="Rectangle 29"/>
              <p:cNvSpPr>
                <a:spLocks noChangeArrowheads="1"/>
              </p:cNvSpPr>
              <p:nvPr/>
            </p:nvSpPr>
            <p:spPr bwMode="auto">
              <a:xfrm>
                <a:off x="414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2" name="Rectangle 30"/>
              <p:cNvSpPr>
                <a:spLocks noChangeArrowheads="1"/>
              </p:cNvSpPr>
              <p:nvPr/>
            </p:nvSpPr>
            <p:spPr bwMode="auto">
              <a:xfrm>
                <a:off x="450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3" name="Rectangle 31"/>
              <p:cNvSpPr>
                <a:spLocks noChangeArrowheads="1"/>
              </p:cNvSpPr>
              <p:nvPr/>
            </p:nvSpPr>
            <p:spPr bwMode="auto">
              <a:xfrm>
                <a:off x="486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4" name="Rectangle 32"/>
              <p:cNvSpPr>
                <a:spLocks noChangeArrowheads="1"/>
              </p:cNvSpPr>
              <p:nvPr/>
            </p:nvSpPr>
            <p:spPr bwMode="auto">
              <a:xfrm>
                <a:off x="522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5" name="Rectangle 33"/>
              <p:cNvSpPr>
                <a:spLocks noChangeArrowheads="1"/>
              </p:cNvSpPr>
              <p:nvPr/>
            </p:nvSpPr>
            <p:spPr bwMode="auto">
              <a:xfrm>
                <a:off x="558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6" name="Rectangle 34"/>
              <p:cNvSpPr>
                <a:spLocks noChangeArrowheads="1"/>
              </p:cNvSpPr>
              <p:nvPr/>
            </p:nvSpPr>
            <p:spPr bwMode="auto">
              <a:xfrm>
                <a:off x="594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7" name="Rectangle 35"/>
              <p:cNvSpPr>
                <a:spLocks noChangeArrowheads="1"/>
              </p:cNvSpPr>
              <p:nvPr/>
            </p:nvSpPr>
            <p:spPr bwMode="auto">
              <a:xfrm>
                <a:off x="630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8" name="Rectangle 36"/>
              <p:cNvSpPr>
                <a:spLocks noChangeArrowheads="1"/>
              </p:cNvSpPr>
              <p:nvPr/>
            </p:nvSpPr>
            <p:spPr bwMode="auto">
              <a:xfrm>
                <a:off x="306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19" name="Rectangle 37"/>
              <p:cNvSpPr>
                <a:spLocks noChangeArrowheads="1"/>
              </p:cNvSpPr>
              <p:nvPr/>
            </p:nvSpPr>
            <p:spPr bwMode="auto">
              <a:xfrm>
                <a:off x="342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0" name="Rectangle 38"/>
              <p:cNvSpPr>
                <a:spLocks noChangeArrowheads="1"/>
              </p:cNvSpPr>
              <p:nvPr/>
            </p:nvSpPr>
            <p:spPr bwMode="auto">
              <a:xfrm>
                <a:off x="378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1" name="Rectangle 39"/>
              <p:cNvSpPr>
                <a:spLocks noChangeArrowheads="1"/>
              </p:cNvSpPr>
              <p:nvPr/>
            </p:nvSpPr>
            <p:spPr bwMode="auto">
              <a:xfrm>
                <a:off x="414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2" name="Rectangle 40"/>
              <p:cNvSpPr>
                <a:spLocks noChangeArrowheads="1"/>
              </p:cNvSpPr>
              <p:nvPr/>
            </p:nvSpPr>
            <p:spPr bwMode="auto">
              <a:xfrm>
                <a:off x="450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3" name="Rectangle 41"/>
              <p:cNvSpPr>
                <a:spLocks noChangeArrowheads="1"/>
              </p:cNvSpPr>
              <p:nvPr/>
            </p:nvSpPr>
            <p:spPr bwMode="auto">
              <a:xfrm>
                <a:off x="486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4" name="Rectangle 42"/>
              <p:cNvSpPr>
                <a:spLocks noChangeArrowheads="1"/>
              </p:cNvSpPr>
              <p:nvPr/>
            </p:nvSpPr>
            <p:spPr bwMode="auto">
              <a:xfrm>
                <a:off x="522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5" name="Rectangle 43"/>
              <p:cNvSpPr>
                <a:spLocks noChangeArrowheads="1"/>
              </p:cNvSpPr>
              <p:nvPr/>
            </p:nvSpPr>
            <p:spPr bwMode="auto">
              <a:xfrm>
                <a:off x="558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6" name="Rectangle 44"/>
              <p:cNvSpPr>
                <a:spLocks noChangeArrowheads="1"/>
              </p:cNvSpPr>
              <p:nvPr/>
            </p:nvSpPr>
            <p:spPr bwMode="auto">
              <a:xfrm>
                <a:off x="594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7" name="Rectangle 45"/>
              <p:cNvSpPr>
                <a:spLocks noChangeArrowheads="1"/>
              </p:cNvSpPr>
              <p:nvPr/>
            </p:nvSpPr>
            <p:spPr bwMode="auto">
              <a:xfrm>
                <a:off x="630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8" name="Rectangle 46"/>
              <p:cNvSpPr>
                <a:spLocks noChangeArrowheads="1"/>
              </p:cNvSpPr>
              <p:nvPr/>
            </p:nvSpPr>
            <p:spPr bwMode="auto">
              <a:xfrm>
                <a:off x="306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29" name="Rectangle 47"/>
              <p:cNvSpPr>
                <a:spLocks noChangeArrowheads="1"/>
              </p:cNvSpPr>
              <p:nvPr/>
            </p:nvSpPr>
            <p:spPr bwMode="auto">
              <a:xfrm>
                <a:off x="342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0" name="Rectangle 48"/>
              <p:cNvSpPr>
                <a:spLocks noChangeArrowheads="1"/>
              </p:cNvSpPr>
              <p:nvPr/>
            </p:nvSpPr>
            <p:spPr bwMode="auto">
              <a:xfrm>
                <a:off x="378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1" name="Rectangle 49"/>
              <p:cNvSpPr>
                <a:spLocks noChangeArrowheads="1"/>
              </p:cNvSpPr>
              <p:nvPr/>
            </p:nvSpPr>
            <p:spPr bwMode="auto">
              <a:xfrm>
                <a:off x="414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2" name="Rectangle 50"/>
              <p:cNvSpPr>
                <a:spLocks noChangeArrowheads="1"/>
              </p:cNvSpPr>
              <p:nvPr/>
            </p:nvSpPr>
            <p:spPr bwMode="auto">
              <a:xfrm>
                <a:off x="450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3" name="Rectangle 51"/>
              <p:cNvSpPr>
                <a:spLocks noChangeArrowheads="1"/>
              </p:cNvSpPr>
              <p:nvPr/>
            </p:nvSpPr>
            <p:spPr bwMode="auto">
              <a:xfrm>
                <a:off x="486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4" name="Rectangle 52"/>
              <p:cNvSpPr>
                <a:spLocks noChangeArrowheads="1"/>
              </p:cNvSpPr>
              <p:nvPr/>
            </p:nvSpPr>
            <p:spPr bwMode="auto">
              <a:xfrm>
                <a:off x="522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5" name="Rectangle 53"/>
              <p:cNvSpPr>
                <a:spLocks noChangeArrowheads="1"/>
              </p:cNvSpPr>
              <p:nvPr/>
            </p:nvSpPr>
            <p:spPr bwMode="auto">
              <a:xfrm>
                <a:off x="558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6" name="Rectangle 54"/>
              <p:cNvSpPr>
                <a:spLocks noChangeArrowheads="1"/>
              </p:cNvSpPr>
              <p:nvPr/>
            </p:nvSpPr>
            <p:spPr bwMode="auto">
              <a:xfrm>
                <a:off x="594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7" name="Rectangle 55"/>
              <p:cNvSpPr>
                <a:spLocks noChangeArrowheads="1"/>
              </p:cNvSpPr>
              <p:nvPr/>
            </p:nvSpPr>
            <p:spPr bwMode="auto">
              <a:xfrm>
                <a:off x="630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8" name="Rectangle 56"/>
              <p:cNvSpPr>
                <a:spLocks noChangeArrowheads="1"/>
              </p:cNvSpPr>
              <p:nvPr/>
            </p:nvSpPr>
            <p:spPr bwMode="auto">
              <a:xfrm>
                <a:off x="306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39" name="Rectangle 57"/>
              <p:cNvSpPr>
                <a:spLocks noChangeArrowheads="1"/>
              </p:cNvSpPr>
              <p:nvPr/>
            </p:nvSpPr>
            <p:spPr bwMode="auto">
              <a:xfrm>
                <a:off x="342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0" name="Rectangle 58"/>
              <p:cNvSpPr>
                <a:spLocks noChangeArrowheads="1"/>
              </p:cNvSpPr>
              <p:nvPr/>
            </p:nvSpPr>
            <p:spPr bwMode="auto">
              <a:xfrm>
                <a:off x="378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1" name="Rectangle 59"/>
              <p:cNvSpPr>
                <a:spLocks noChangeArrowheads="1"/>
              </p:cNvSpPr>
              <p:nvPr/>
            </p:nvSpPr>
            <p:spPr bwMode="auto">
              <a:xfrm>
                <a:off x="414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2" name="Rectangle 60"/>
              <p:cNvSpPr>
                <a:spLocks noChangeArrowheads="1"/>
              </p:cNvSpPr>
              <p:nvPr/>
            </p:nvSpPr>
            <p:spPr bwMode="auto">
              <a:xfrm>
                <a:off x="450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3" name="Rectangle 61"/>
              <p:cNvSpPr>
                <a:spLocks noChangeArrowheads="1"/>
              </p:cNvSpPr>
              <p:nvPr/>
            </p:nvSpPr>
            <p:spPr bwMode="auto">
              <a:xfrm>
                <a:off x="486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4" name="Rectangle 62"/>
              <p:cNvSpPr>
                <a:spLocks noChangeArrowheads="1"/>
              </p:cNvSpPr>
              <p:nvPr/>
            </p:nvSpPr>
            <p:spPr bwMode="auto">
              <a:xfrm>
                <a:off x="522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5" name="Rectangle 63"/>
              <p:cNvSpPr>
                <a:spLocks noChangeArrowheads="1"/>
              </p:cNvSpPr>
              <p:nvPr/>
            </p:nvSpPr>
            <p:spPr bwMode="auto">
              <a:xfrm>
                <a:off x="558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6" name="Rectangle 64"/>
              <p:cNvSpPr>
                <a:spLocks noChangeArrowheads="1"/>
              </p:cNvSpPr>
              <p:nvPr/>
            </p:nvSpPr>
            <p:spPr bwMode="auto">
              <a:xfrm>
                <a:off x="594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7" name="Rectangle 65"/>
              <p:cNvSpPr>
                <a:spLocks noChangeArrowheads="1"/>
              </p:cNvSpPr>
              <p:nvPr/>
            </p:nvSpPr>
            <p:spPr bwMode="auto">
              <a:xfrm>
                <a:off x="630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8" name="Rectangle 66"/>
              <p:cNvSpPr>
                <a:spLocks noChangeArrowheads="1"/>
              </p:cNvSpPr>
              <p:nvPr/>
            </p:nvSpPr>
            <p:spPr bwMode="auto">
              <a:xfrm>
                <a:off x="306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49" name="Rectangle 67"/>
              <p:cNvSpPr>
                <a:spLocks noChangeArrowheads="1"/>
              </p:cNvSpPr>
              <p:nvPr/>
            </p:nvSpPr>
            <p:spPr bwMode="auto">
              <a:xfrm>
                <a:off x="342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0" name="Rectangle 68"/>
              <p:cNvSpPr>
                <a:spLocks noChangeArrowheads="1"/>
              </p:cNvSpPr>
              <p:nvPr/>
            </p:nvSpPr>
            <p:spPr bwMode="auto">
              <a:xfrm>
                <a:off x="378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1" name="Rectangle 69"/>
              <p:cNvSpPr>
                <a:spLocks noChangeArrowheads="1"/>
              </p:cNvSpPr>
              <p:nvPr/>
            </p:nvSpPr>
            <p:spPr bwMode="auto">
              <a:xfrm>
                <a:off x="414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2" name="Rectangle 70"/>
              <p:cNvSpPr>
                <a:spLocks noChangeArrowheads="1"/>
              </p:cNvSpPr>
              <p:nvPr/>
            </p:nvSpPr>
            <p:spPr bwMode="auto">
              <a:xfrm>
                <a:off x="450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3" name="Rectangle 71"/>
              <p:cNvSpPr>
                <a:spLocks noChangeArrowheads="1"/>
              </p:cNvSpPr>
              <p:nvPr/>
            </p:nvSpPr>
            <p:spPr bwMode="auto">
              <a:xfrm>
                <a:off x="486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4" name="Rectangle 72"/>
              <p:cNvSpPr>
                <a:spLocks noChangeArrowheads="1"/>
              </p:cNvSpPr>
              <p:nvPr/>
            </p:nvSpPr>
            <p:spPr bwMode="auto">
              <a:xfrm>
                <a:off x="522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5" name="Rectangle 73"/>
              <p:cNvSpPr>
                <a:spLocks noChangeArrowheads="1"/>
              </p:cNvSpPr>
              <p:nvPr/>
            </p:nvSpPr>
            <p:spPr bwMode="auto">
              <a:xfrm>
                <a:off x="558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6" name="Rectangle 74"/>
              <p:cNvSpPr>
                <a:spLocks noChangeArrowheads="1"/>
              </p:cNvSpPr>
              <p:nvPr/>
            </p:nvSpPr>
            <p:spPr bwMode="auto">
              <a:xfrm>
                <a:off x="594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7" name="Rectangle 75"/>
              <p:cNvSpPr>
                <a:spLocks noChangeArrowheads="1"/>
              </p:cNvSpPr>
              <p:nvPr/>
            </p:nvSpPr>
            <p:spPr bwMode="auto">
              <a:xfrm>
                <a:off x="630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8" name="Rectangle 76"/>
              <p:cNvSpPr>
                <a:spLocks noChangeArrowheads="1"/>
              </p:cNvSpPr>
              <p:nvPr/>
            </p:nvSpPr>
            <p:spPr bwMode="auto">
              <a:xfrm>
                <a:off x="306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59" name="Rectangle 77"/>
              <p:cNvSpPr>
                <a:spLocks noChangeArrowheads="1"/>
              </p:cNvSpPr>
              <p:nvPr/>
            </p:nvSpPr>
            <p:spPr bwMode="auto">
              <a:xfrm>
                <a:off x="342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0" name="Rectangle 78"/>
              <p:cNvSpPr>
                <a:spLocks noChangeArrowheads="1"/>
              </p:cNvSpPr>
              <p:nvPr/>
            </p:nvSpPr>
            <p:spPr bwMode="auto">
              <a:xfrm>
                <a:off x="378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1" name="Rectangle 79"/>
              <p:cNvSpPr>
                <a:spLocks noChangeArrowheads="1"/>
              </p:cNvSpPr>
              <p:nvPr/>
            </p:nvSpPr>
            <p:spPr bwMode="auto">
              <a:xfrm>
                <a:off x="414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2" name="Rectangle 80"/>
              <p:cNvSpPr>
                <a:spLocks noChangeArrowheads="1"/>
              </p:cNvSpPr>
              <p:nvPr/>
            </p:nvSpPr>
            <p:spPr bwMode="auto">
              <a:xfrm>
                <a:off x="450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3" name="Rectangle 81"/>
              <p:cNvSpPr>
                <a:spLocks noChangeArrowheads="1"/>
              </p:cNvSpPr>
              <p:nvPr/>
            </p:nvSpPr>
            <p:spPr bwMode="auto">
              <a:xfrm>
                <a:off x="486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4" name="Rectangle 82"/>
              <p:cNvSpPr>
                <a:spLocks noChangeArrowheads="1"/>
              </p:cNvSpPr>
              <p:nvPr/>
            </p:nvSpPr>
            <p:spPr bwMode="auto">
              <a:xfrm>
                <a:off x="522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5" name="Rectangle 83"/>
              <p:cNvSpPr>
                <a:spLocks noChangeArrowheads="1"/>
              </p:cNvSpPr>
              <p:nvPr/>
            </p:nvSpPr>
            <p:spPr bwMode="auto">
              <a:xfrm>
                <a:off x="558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6" name="Rectangle 84"/>
              <p:cNvSpPr>
                <a:spLocks noChangeArrowheads="1"/>
              </p:cNvSpPr>
              <p:nvPr/>
            </p:nvSpPr>
            <p:spPr bwMode="auto">
              <a:xfrm>
                <a:off x="594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7" name="Rectangle 85"/>
              <p:cNvSpPr>
                <a:spLocks noChangeArrowheads="1"/>
              </p:cNvSpPr>
              <p:nvPr/>
            </p:nvSpPr>
            <p:spPr bwMode="auto">
              <a:xfrm>
                <a:off x="630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8" name="Rectangle 86"/>
              <p:cNvSpPr>
                <a:spLocks noChangeArrowheads="1"/>
              </p:cNvSpPr>
              <p:nvPr/>
            </p:nvSpPr>
            <p:spPr bwMode="auto">
              <a:xfrm>
                <a:off x="306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69" name="Rectangle 87"/>
              <p:cNvSpPr>
                <a:spLocks noChangeArrowheads="1"/>
              </p:cNvSpPr>
              <p:nvPr/>
            </p:nvSpPr>
            <p:spPr bwMode="auto">
              <a:xfrm>
                <a:off x="342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0" name="Rectangle 88"/>
              <p:cNvSpPr>
                <a:spLocks noChangeArrowheads="1"/>
              </p:cNvSpPr>
              <p:nvPr/>
            </p:nvSpPr>
            <p:spPr bwMode="auto">
              <a:xfrm>
                <a:off x="378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1" name="Rectangle 89"/>
              <p:cNvSpPr>
                <a:spLocks noChangeArrowheads="1"/>
              </p:cNvSpPr>
              <p:nvPr/>
            </p:nvSpPr>
            <p:spPr bwMode="auto">
              <a:xfrm>
                <a:off x="414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2" name="Rectangle 90"/>
              <p:cNvSpPr>
                <a:spLocks noChangeArrowheads="1"/>
              </p:cNvSpPr>
              <p:nvPr/>
            </p:nvSpPr>
            <p:spPr bwMode="auto">
              <a:xfrm>
                <a:off x="450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3" name="Rectangle 91"/>
              <p:cNvSpPr>
                <a:spLocks noChangeArrowheads="1"/>
              </p:cNvSpPr>
              <p:nvPr/>
            </p:nvSpPr>
            <p:spPr bwMode="auto">
              <a:xfrm>
                <a:off x="486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4" name="Rectangle 92"/>
              <p:cNvSpPr>
                <a:spLocks noChangeArrowheads="1"/>
              </p:cNvSpPr>
              <p:nvPr/>
            </p:nvSpPr>
            <p:spPr bwMode="auto">
              <a:xfrm>
                <a:off x="522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5" name="Rectangle 93"/>
              <p:cNvSpPr>
                <a:spLocks noChangeArrowheads="1"/>
              </p:cNvSpPr>
              <p:nvPr/>
            </p:nvSpPr>
            <p:spPr bwMode="auto">
              <a:xfrm>
                <a:off x="558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6" name="Rectangle 94"/>
              <p:cNvSpPr>
                <a:spLocks noChangeArrowheads="1"/>
              </p:cNvSpPr>
              <p:nvPr/>
            </p:nvSpPr>
            <p:spPr bwMode="auto">
              <a:xfrm>
                <a:off x="594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7" name="Rectangle 95"/>
              <p:cNvSpPr>
                <a:spLocks noChangeArrowheads="1"/>
              </p:cNvSpPr>
              <p:nvPr/>
            </p:nvSpPr>
            <p:spPr bwMode="auto">
              <a:xfrm>
                <a:off x="630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8" name="Rectangle 96"/>
              <p:cNvSpPr>
                <a:spLocks noChangeArrowheads="1"/>
              </p:cNvSpPr>
              <p:nvPr/>
            </p:nvSpPr>
            <p:spPr bwMode="auto">
              <a:xfrm>
                <a:off x="306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79" name="Rectangle 97"/>
              <p:cNvSpPr>
                <a:spLocks noChangeArrowheads="1"/>
              </p:cNvSpPr>
              <p:nvPr/>
            </p:nvSpPr>
            <p:spPr bwMode="auto">
              <a:xfrm>
                <a:off x="342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0" name="Rectangle 98"/>
              <p:cNvSpPr>
                <a:spLocks noChangeArrowheads="1"/>
              </p:cNvSpPr>
              <p:nvPr/>
            </p:nvSpPr>
            <p:spPr bwMode="auto">
              <a:xfrm>
                <a:off x="378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1" name="Rectangle 99"/>
              <p:cNvSpPr>
                <a:spLocks noChangeArrowheads="1"/>
              </p:cNvSpPr>
              <p:nvPr/>
            </p:nvSpPr>
            <p:spPr bwMode="auto">
              <a:xfrm>
                <a:off x="414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2" name="Rectangle 100"/>
              <p:cNvSpPr>
                <a:spLocks noChangeArrowheads="1"/>
              </p:cNvSpPr>
              <p:nvPr/>
            </p:nvSpPr>
            <p:spPr bwMode="auto">
              <a:xfrm>
                <a:off x="450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3" name="Rectangle 101"/>
              <p:cNvSpPr>
                <a:spLocks noChangeArrowheads="1"/>
              </p:cNvSpPr>
              <p:nvPr/>
            </p:nvSpPr>
            <p:spPr bwMode="auto">
              <a:xfrm>
                <a:off x="486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4" name="Rectangle 102"/>
              <p:cNvSpPr>
                <a:spLocks noChangeArrowheads="1"/>
              </p:cNvSpPr>
              <p:nvPr/>
            </p:nvSpPr>
            <p:spPr bwMode="auto">
              <a:xfrm>
                <a:off x="522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5" name="Rectangle 103"/>
              <p:cNvSpPr>
                <a:spLocks noChangeArrowheads="1"/>
              </p:cNvSpPr>
              <p:nvPr/>
            </p:nvSpPr>
            <p:spPr bwMode="auto">
              <a:xfrm>
                <a:off x="558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6" name="Rectangle 104"/>
              <p:cNvSpPr>
                <a:spLocks noChangeArrowheads="1"/>
              </p:cNvSpPr>
              <p:nvPr/>
            </p:nvSpPr>
            <p:spPr bwMode="auto">
              <a:xfrm>
                <a:off x="594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7" name="Rectangle 105"/>
              <p:cNvSpPr>
                <a:spLocks noChangeArrowheads="1"/>
              </p:cNvSpPr>
              <p:nvPr/>
            </p:nvSpPr>
            <p:spPr bwMode="auto">
              <a:xfrm>
                <a:off x="630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8" name="Rectangle 106"/>
              <p:cNvSpPr>
                <a:spLocks noChangeArrowheads="1"/>
              </p:cNvSpPr>
              <p:nvPr/>
            </p:nvSpPr>
            <p:spPr bwMode="auto">
              <a:xfrm>
                <a:off x="666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89" name="Rectangle 107"/>
              <p:cNvSpPr>
                <a:spLocks noChangeArrowheads="1"/>
              </p:cNvSpPr>
              <p:nvPr/>
            </p:nvSpPr>
            <p:spPr bwMode="auto">
              <a:xfrm>
                <a:off x="702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0" name="Rectangle 108"/>
              <p:cNvSpPr>
                <a:spLocks noChangeArrowheads="1"/>
              </p:cNvSpPr>
              <p:nvPr/>
            </p:nvSpPr>
            <p:spPr bwMode="auto">
              <a:xfrm>
                <a:off x="738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1" name="Rectangle 109"/>
              <p:cNvSpPr>
                <a:spLocks noChangeArrowheads="1"/>
              </p:cNvSpPr>
              <p:nvPr/>
            </p:nvSpPr>
            <p:spPr bwMode="auto">
              <a:xfrm>
                <a:off x="774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2" name="Rectangle 110"/>
              <p:cNvSpPr>
                <a:spLocks noChangeArrowheads="1"/>
              </p:cNvSpPr>
              <p:nvPr/>
            </p:nvSpPr>
            <p:spPr bwMode="auto">
              <a:xfrm>
                <a:off x="810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3" name="Rectangle 111"/>
              <p:cNvSpPr>
                <a:spLocks noChangeArrowheads="1"/>
              </p:cNvSpPr>
              <p:nvPr/>
            </p:nvSpPr>
            <p:spPr bwMode="auto">
              <a:xfrm>
                <a:off x="846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4" name="Rectangle 112"/>
              <p:cNvSpPr>
                <a:spLocks noChangeArrowheads="1"/>
              </p:cNvSpPr>
              <p:nvPr/>
            </p:nvSpPr>
            <p:spPr bwMode="auto">
              <a:xfrm>
                <a:off x="882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5" name="Rectangle 113"/>
              <p:cNvSpPr>
                <a:spLocks noChangeArrowheads="1"/>
              </p:cNvSpPr>
              <p:nvPr/>
            </p:nvSpPr>
            <p:spPr bwMode="auto">
              <a:xfrm>
                <a:off x="918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6" name="Rectangle 114"/>
              <p:cNvSpPr>
                <a:spLocks noChangeArrowheads="1"/>
              </p:cNvSpPr>
              <p:nvPr/>
            </p:nvSpPr>
            <p:spPr bwMode="auto">
              <a:xfrm>
                <a:off x="954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7" name="Rectangle 115"/>
              <p:cNvSpPr>
                <a:spLocks noChangeArrowheads="1"/>
              </p:cNvSpPr>
              <p:nvPr/>
            </p:nvSpPr>
            <p:spPr bwMode="auto">
              <a:xfrm>
                <a:off x="9900" y="25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8" name="Rectangle 116"/>
              <p:cNvSpPr>
                <a:spLocks noChangeArrowheads="1"/>
              </p:cNvSpPr>
              <p:nvPr/>
            </p:nvSpPr>
            <p:spPr bwMode="auto">
              <a:xfrm>
                <a:off x="666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6999" name="Rectangle 117"/>
              <p:cNvSpPr>
                <a:spLocks noChangeArrowheads="1"/>
              </p:cNvSpPr>
              <p:nvPr/>
            </p:nvSpPr>
            <p:spPr bwMode="auto">
              <a:xfrm>
                <a:off x="702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0" name="Rectangle 118"/>
              <p:cNvSpPr>
                <a:spLocks noChangeArrowheads="1"/>
              </p:cNvSpPr>
              <p:nvPr/>
            </p:nvSpPr>
            <p:spPr bwMode="auto">
              <a:xfrm>
                <a:off x="738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1" name="Rectangle 119"/>
              <p:cNvSpPr>
                <a:spLocks noChangeArrowheads="1"/>
              </p:cNvSpPr>
              <p:nvPr/>
            </p:nvSpPr>
            <p:spPr bwMode="auto">
              <a:xfrm>
                <a:off x="774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2" name="Rectangle 120"/>
              <p:cNvSpPr>
                <a:spLocks noChangeArrowheads="1"/>
              </p:cNvSpPr>
              <p:nvPr/>
            </p:nvSpPr>
            <p:spPr bwMode="auto">
              <a:xfrm>
                <a:off x="810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3" name="Rectangle 121"/>
              <p:cNvSpPr>
                <a:spLocks noChangeArrowheads="1"/>
              </p:cNvSpPr>
              <p:nvPr/>
            </p:nvSpPr>
            <p:spPr bwMode="auto">
              <a:xfrm>
                <a:off x="846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4" name="Rectangle 122"/>
              <p:cNvSpPr>
                <a:spLocks noChangeArrowheads="1"/>
              </p:cNvSpPr>
              <p:nvPr/>
            </p:nvSpPr>
            <p:spPr bwMode="auto">
              <a:xfrm>
                <a:off x="882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5" name="Rectangle 123"/>
              <p:cNvSpPr>
                <a:spLocks noChangeArrowheads="1"/>
              </p:cNvSpPr>
              <p:nvPr/>
            </p:nvSpPr>
            <p:spPr bwMode="auto">
              <a:xfrm>
                <a:off x="918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6" name="Rectangle 124"/>
              <p:cNvSpPr>
                <a:spLocks noChangeArrowheads="1"/>
              </p:cNvSpPr>
              <p:nvPr/>
            </p:nvSpPr>
            <p:spPr bwMode="auto">
              <a:xfrm>
                <a:off x="954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7" name="Rectangle 125"/>
              <p:cNvSpPr>
                <a:spLocks noChangeArrowheads="1"/>
              </p:cNvSpPr>
              <p:nvPr/>
            </p:nvSpPr>
            <p:spPr bwMode="auto">
              <a:xfrm>
                <a:off x="9900" y="28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8" name="Rectangle 126"/>
              <p:cNvSpPr>
                <a:spLocks noChangeArrowheads="1"/>
              </p:cNvSpPr>
              <p:nvPr/>
            </p:nvSpPr>
            <p:spPr bwMode="auto">
              <a:xfrm>
                <a:off x="666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09" name="Rectangle 127"/>
              <p:cNvSpPr>
                <a:spLocks noChangeArrowheads="1"/>
              </p:cNvSpPr>
              <p:nvPr/>
            </p:nvSpPr>
            <p:spPr bwMode="auto">
              <a:xfrm>
                <a:off x="702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0" name="Rectangle 128"/>
              <p:cNvSpPr>
                <a:spLocks noChangeArrowheads="1"/>
              </p:cNvSpPr>
              <p:nvPr/>
            </p:nvSpPr>
            <p:spPr bwMode="auto">
              <a:xfrm>
                <a:off x="738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1" name="Rectangle 129"/>
              <p:cNvSpPr>
                <a:spLocks noChangeArrowheads="1"/>
              </p:cNvSpPr>
              <p:nvPr/>
            </p:nvSpPr>
            <p:spPr bwMode="auto">
              <a:xfrm>
                <a:off x="774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2" name="Rectangle 130"/>
              <p:cNvSpPr>
                <a:spLocks noChangeArrowheads="1"/>
              </p:cNvSpPr>
              <p:nvPr/>
            </p:nvSpPr>
            <p:spPr bwMode="auto">
              <a:xfrm>
                <a:off x="810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3" name="Rectangle 131"/>
              <p:cNvSpPr>
                <a:spLocks noChangeArrowheads="1"/>
              </p:cNvSpPr>
              <p:nvPr/>
            </p:nvSpPr>
            <p:spPr bwMode="auto">
              <a:xfrm>
                <a:off x="846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4" name="Rectangle 132"/>
              <p:cNvSpPr>
                <a:spLocks noChangeArrowheads="1"/>
              </p:cNvSpPr>
              <p:nvPr/>
            </p:nvSpPr>
            <p:spPr bwMode="auto">
              <a:xfrm>
                <a:off x="882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5" name="Rectangle 133"/>
              <p:cNvSpPr>
                <a:spLocks noChangeArrowheads="1"/>
              </p:cNvSpPr>
              <p:nvPr/>
            </p:nvSpPr>
            <p:spPr bwMode="auto">
              <a:xfrm>
                <a:off x="918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6" name="Rectangle 134"/>
              <p:cNvSpPr>
                <a:spLocks noChangeArrowheads="1"/>
              </p:cNvSpPr>
              <p:nvPr/>
            </p:nvSpPr>
            <p:spPr bwMode="auto">
              <a:xfrm>
                <a:off x="954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7" name="Rectangle 135"/>
              <p:cNvSpPr>
                <a:spLocks noChangeArrowheads="1"/>
              </p:cNvSpPr>
              <p:nvPr/>
            </p:nvSpPr>
            <p:spPr bwMode="auto">
              <a:xfrm>
                <a:off x="9900" y="32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8" name="Rectangle 136"/>
              <p:cNvSpPr>
                <a:spLocks noChangeArrowheads="1"/>
              </p:cNvSpPr>
              <p:nvPr/>
            </p:nvSpPr>
            <p:spPr bwMode="auto">
              <a:xfrm>
                <a:off x="666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19" name="Rectangle 137"/>
              <p:cNvSpPr>
                <a:spLocks noChangeArrowheads="1"/>
              </p:cNvSpPr>
              <p:nvPr/>
            </p:nvSpPr>
            <p:spPr bwMode="auto">
              <a:xfrm>
                <a:off x="702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0" name="Rectangle 138"/>
              <p:cNvSpPr>
                <a:spLocks noChangeArrowheads="1"/>
              </p:cNvSpPr>
              <p:nvPr/>
            </p:nvSpPr>
            <p:spPr bwMode="auto">
              <a:xfrm>
                <a:off x="738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1" name="Rectangle 139"/>
              <p:cNvSpPr>
                <a:spLocks noChangeArrowheads="1"/>
              </p:cNvSpPr>
              <p:nvPr/>
            </p:nvSpPr>
            <p:spPr bwMode="auto">
              <a:xfrm>
                <a:off x="774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2" name="Rectangle 140"/>
              <p:cNvSpPr>
                <a:spLocks noChangeArrowheads="1"/>
              </p:cNvSpPr>
              <p:nvPr/>
            </p:nvSpPr>
            <p:spPr bwMode="auto">
              <a:xfrm>
                <a:off x="810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3" name="Rectangle 141"/>
              <p:cNvSpPr>
                <a:spLocks noChangeArrowheads="1"/>
              </p:cNvSpPr>
              <p:nvPr/>
            </p:nvSpPr>
            <p:spPr bwMode="auto">
              <a:xfrm>
                <a:off x="846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4" name="Rectangle 142"/>
              <p:cNvSpPr>
                <a:spLocks noChangeArrowheads="1"/>
              </p:cNvSpPr>
              <p:nvPr/>
            </p:nvSpPr>
            <p:spPr bwMode="auto">
              <a:xfrm>
                <a:off x="882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5" name="Rectangle 143"/>
              <p:cNvSpPr>
                <a:spLocks noChangeArrowheads="1"/>
              </p:cNvSpPr>
              <p:nvPr/>
            </p:nvSpPr>
            <p:spPr bwMode="auto">
              <a:xfrm>
                <a:off x="918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6" name="Rectangle 144"/>
              <p:cNvSpPr>
                <a:spLocks noChangeArrowheads="1"/>
              </p:cNvSpPr>
              <p:nvPr/>
            </p:nvSpPr>
            <p:spPr bwMode="auto">
              <a:xfrm>
                <a:off x="954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7" name="Rectangle 145"/>
              <p:cNvSpPr>
                <a:spLocks noChangeArrowheads="1"/>
              </p:cNvSpPr>
              <p:nvPr/>
            </p:nvSpPr>
            <p:spPr bwMode="auto">
              <a:xfrm>
                <a:off x="9900" y="36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8" name="Rectangle 146"/>
              <p:cNvSpPr>
                <a:spLocks noChangeArrowheads="1"/>
              </p:cNvSpPr>
              <p:nvPr/>
            </p:nvSpPr>
            <p:spPr bwMode="auto">
              <a:xfrm>
                <a:off x="666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29" name="Rectangle 147"/>
              <p:cNvSpPr>
                <a:spLocks noChangeArrowheads="1"/>
              </p:cNvSpPr>
              <p:nvPr/>
            </p:nvSpPr>
            <p:spPr bwMode="auto">
              <a:xfrm>
                <a:off x="702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0" name="Rectangle 148"/>
              <p:cNvSpPr>
                <a:spLocks noChangeArrowheads="1"/>
              </p:cNvSpPr>
              <p:nvPr/>
            </p:nvSpPr>
            <p:spPr bwMode="auto">
              <a:xfrm>
                <a:off x="738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1" name="Rectangle 149"/>
              <p:cNvSpPr>
                <a:spLocks noChangeArrowheads="1"/>
              </p:cNvSpPr>
              <p:nvPr/>
            </p:nvSpPr>
            <p:spPr bwMode="auto">
              <a:xfrm>
                <a:off x="774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2" name="Rectangle 150"/>
              <p:cNvSpPr>
                <a:spLocks noChangeArrowheads="1"/>
              </p:cNvSpPr>
              <p:nvPr/>
            </p:nvSpPr>
            <p:spPr bwMode="auto">
              <a:xfrm>
                <a:off x="810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3" name="Rectangle 151"/>
              <p:cNvSpPr>
                <a:spLocks noChangeArrowheads="1"/>
              </p:cNvSpPr>
              <p:nvPr/>
            </p:nvSpPr>
            <p:spPr bwMode="auto">
              <a:xfrm>
                <a:off x="846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4" name="Rectangle 152"/>
              <p:cNvSpPr>
                <a:spLocks noChangeArrowheads="1"/>
              </p:cNvSpPr>
              <p:nvPr/>
            </p:nvSpPr>
            <p:spPr bwMode="auto">
              <a:xfrm>
                <a:off x="882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5" name="Rectangle 153"/>
              <p:cNvSpPr>
                <a:spLocks noChangeArrowheads="1"/>
              </p:cNvSpPr>
              <p:nvPr/>
            </p:nvSpPr>
            <p:spPr bwMode="auto">
              <a:xfrm>
                <a:off x="918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6" name="Rectangle 154"/>
              <p:cNvSpPr>
                <a:spLocks noChangeArrowheads="1"/>
              </p:cNvSpPr>
              <p:nvPr/>
            </p:nvSpPr>
            <p:spPr bwMode="auto">
              <a:xfrm>
                <a:off x="954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7" name="Rectangle 155"/>
              <p:cNvSpPr>
                <a:spLocks noChangeArrowheads="1"/>
              </p:cNvSpPr>
              <p:nvPr/>
            </p:nvSpPr>
            <p:spPr bwMode="auto">
              <a:xfrm>
                <a:off x="9900" y="39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8" name="Rectangle 156"/>
              <p:cNvSpPr>
                <a:spLocks noChangeArrowheads="1"/>
              </p:cNvSpPr>
              <p:nvPr/>
            </p:nvSpPr>
            <p:spPr bwMode="auto">
              <a:xfrm>
                <a:off x="666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39" name="Rectangle 157"/>
              <p:cNvSpPr>
                <a:spLocks noChangeArrowheads="1"/>
              </p:cNvSpPr>
              <p:nvPr/>
            </p:nvSpPr>
            <p:spPr bwMode="auto">
              <a:xfrm>
                <a:off x="702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0" name="Rectangle 158"/>
              <p:cNvSpPr>
                <a:spLocks noChangeArrowheads="1"/>
              </p:cNvSpPr>
              <p:nvPr/>
            </p:nvSpPr>
            <p:spPr bwMode="auto">
              <a:xfrm>
                <a:off x="738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1" name="Rectangle 159"/>
              <p:cNvSpPr>
                <a:spLocks noChangeArrowheads="1"/>
              </p:cNvSpPr>
              <p:nvPr/>
            </p:nvSpPr>
            <p:spPr bwMode="auto">
              <a:xfrm>
                <a:off x="774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2" name="Rectangle 160"/>
              <p:cNvSpPr>
                <a:spLocks noChangeArrowheads="1"/>
              </p:cNvSpPr>
              <p:nvPr/>
            </p:nvSpPr>
            <p:spPr bwMode="auto">
              <a:xfrm>
                <a:off x="810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3" name="Rectangle 161"/>
              <p:cNvSpPr>
                <a:spLocks noChangeArrowheads="1"/>
              </p:cNvSpPr>
              <p:nvPr/>
            </p:nvSpPr>
            <p:spPr bwMode="auto">
              <a:xfrm>
                <a:off x="846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4" name="Rectangle 162"/>
              <p:cNvSpPr>
                <a:spLocks noChangeArrowheads="1"/>
              </p:cNvSpPr>
              <p:nvPr/>
            </p:nvSpPr>
            <p:spPr bwMode="auto">
              <a:xfrm>
                <a:off x="882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5" name="Rectangle 163"/>
              <p:cNvSpPr>
                <a:spLocks noChangeArrowheads="1"/>
              </p:cNvSpPr>
              <p:nvPr/>
            </p:nvSpPr>
            <p:spPr bwMode="auto">
              <a:xfrm>
                <a:off x="918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6" name="Rectangle 164"/>
              <p:cNvSpPr>
                <a:spLocks noChangeArrowheads="1"/>
              </p:cNvSpPr>
              <p:nvPr/>
            </p:nvSpPr>
            <p:spPr bwMode="auto">
              <a:xfrm>
                <a:off x="954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7" name="Rectangle 165"/>
              <p:cNvSpPr>
                <a:spLocks noChangeArrowheads="1"/>
              </p:cNvSpPr>
              <p:nvPr/>
            </p:nvSpPr>
            <p:spPr bwMode="auto">
              <a:xfrm>
                <a:off x="9900" y="43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8" name="Rectangle 166"/>
              <p:cNvSpPr>
                <a:spLocks noChangeArrowheads="1"/>
              </p:cNvSpPr>
              <p:nvPr/>
            </p:nvSpPr>
            <p:spPr bwMode="auto">
              <a:xfrm>
                <a:off x="666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49" name="Rectangle 167"/>
              <p:cNvSpPr>
                <a:spLocks noChangeArrowheads="1"/>
              </p:cNvSpPr>
              <p:nvPr/>
            </p:nvSpPr>
            <p:spPr bwMode="auto">
              <a:xfrm>
                <a:off x="702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0" name="Rectangle 168"/>
              <p:cNvSpPr>
                <a:spLocks noChangeArrowheads="1"/>
              </p:cNvSpPr>
              <p:nvPr/>
            </p:nvSpPr>
            <p:spPr bwMode="auto">
              <a:xfrm>
                <a:off x="738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1" name="Rectangle 169"/>
              <p:cNvSpPr>
                <a:spLocks noChangeArrowheads="1"/>
              </p:cNvSpPr>
              <p:nvPr/>
            </p:nvSpPr>
            <p:spPr bwMode="auto">
              <a:xfrm>
                <a:off x="774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2" name="Rectangle 170"/>
              <p:cNvSpPr>
                <a:spLocks noChangeArrowheads="1"/>
              </p:cNvSpPr>
              <p:nvPr/>
            </p:nvSpPr>
            <p:spPr bwMode="auto">
              <a:xfrm>
                <a:off x="810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3" name="Rectangle 171"/>
              <p:cNvSpPr>
                <a:spLocks noChangeArrowheads="1"/>
              </p:cNvSpPr>
              <p:nvPr/>
            </p:nvSpPr>
            <p:spPr bwMode="auto">
              <a:xfrm>
                <a:off x="846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4" name="Rectangle 172"/>
              <p:cNvSpPr>
                <a:spLocks noChangeArrowheads="1"/>
              </p:cNvSpPr>
              <p:nvPr/>
            </p:nvSpPr>
            <p:spPr bwMode="auto">
              <a:xfrm>
                <a:off x="882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5" name="Rectangle 173"/>
              <p:cNvSpPr>
                <a:spLocks noChangeArrowheads="1"/>
              </p:cNvSpPr>
              <p:nvPr/>
            </p:nvSpPr>
            <p:spPr bwMode="auto">
              <a:xfrm>
                <a:off x="918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6" name="Rectangle 174"/>
              <p:cNvSpPr>
                <a:spLocks noChangeArrowheads="1"/>
              </p:cNvSpPr>
              <p:nvPr/>
            </p:nvSpPr>
            <p:spPr bwMode="auto">
              <a:xfrm>
                <a:off x="954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7" name="Rectangle 175"/>
              <p:cNvSpPr>
                <a:spLocks noChangeArrowheads="1"/>
              </p:cNvSpPr>
              <p:nvPr/>
            </p:nvSpPr>
            <p:spPr bwMode="auto">
              <a:xfrm>
                <a:off x="9900" y="46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8" name="Rectangle 176"/>
              <p:cNvSpPr>
                <a:spLocks noChangeArrowheads="1"/>
              </p:cNvSpPr>
              <p:nvPr/>
            </p:nvSpPr>
            <p:spPr bwMode="auto">
              <a:xfrm>
                <a:off x="666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59" name="Rectangle 177"/>
              <p:cNvSpPr>
                <a:spLocks noChangeArrowheads="1"/>
              </p:cNvSpPr>
              <p:nvPr/>
            </p:nvSpPr>
            <p:spPr bwMode="auto">
              <a:xfrm>
                <a:off x="702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0" name="Rectangle 178"/>
              <p:cNvSpPr>
                <a:spLocks noChangeArrowheads="1"/>
              </p:cNvSpPr>
              <p:nvPr/>
            </p:nvSpPr>
            <p:spPr bwMode="auto">
              <a:xfrm>
                <a:off x="738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1" name="Rectangle 179"/>
              <p:cNvSpPr>
                <a:spLocks noChangeArrowheads="1"/>
              </p:cNvSpPr>
              <p:nvPr/>
            </p:nvSpPr>
            <p:spPr bwMode="auto">
              <a:xfrm>
                <a:off x="774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2" name="Rectangle 180"/>
              <p:cNvSpPr>
                <a:spLocks noChangeArrowheads="1"/>
              </p:cNvSpPr>
              <p:nvPr/>
            </p:nvSpPr>
            <p:spPr bwMode="auto">
              <a:xfrm>
                <a:off x="810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3" name="Rectangle 181"/>
              <p:cNvSpPr>
                <a:spLocks noChangeArrowheads="1"/>
              </p:cNvSpPr>
              <p:nvPr/>
            </p:nvSpPr>
            <p:spPr bwMode="auto">
              <a:xfrm>
                <a:off x="846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4" name="Rectangle 182"/>
              <p:cNvSpPr>
                <a:spLocks noChangeArrowheads="1"/>
              </p:cNvSpPr>
              <p:nvPr/>
            </p:nvSpPr>
            <p:spPr bwMode="auto">
              <a:xfrm>
                <a:off x="882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5" name="Rectangle 183"/>
              <p:cNvSpPr>
                <a:spLocks noChangeArrowheads="1"/>
              </p:cNvSpPr>
              <p:nvPr/>
            </p:nvSpPr>
            <p:spPr bwMode="auto">
              <a:xfrm>
                <a:off x="918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6" name="Rectangle 184"/>
              <p:cNvSpPr>
                <a:spLocks noChangeArrowheads="1"/>
              </p:cNvSpPr>
              <p:nvPr/>
            </p:nvSpPr>
            <p:spPr bwMode="auto">
              <a:xfrm>
                <a:off x="954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7" name="Rectangle 185"/>
              <p:cNvSpPr>
                <a:spLocks noChangeArrowheads="1"/>
              </p:cNvSpPr>
              <p:nvPr/>
            </p:nvSpPr>
            <p:spPr bwMode="auto">
              <a:xfrm>
                <a:off x="9900" y="50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8" name="Rectangle 186"/>
              <p:cNvSpPr>
                <a:spLocks noChangeArrowheads="1"/>
              </p:cNvSpPr>
              <p:nvPr/>
            </p:nvSpPr>
            <p:spPr bwMode="auto">
              <a:xfrm>
                <a:off x="666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69" name="Rectangle 187"/>
              <p:cNvSpPr>
                <a:spLocks noChangeArrowheads="1"/>
              </p:cNvSpPr>
              <p:nvPr/>
            </p:nvSpPr>
            <p:spPr bwMode="auto">
              <a:xfrm>
                <a:off x="702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0" name="Rectangle 188"/>
              <p:cNvSpPr>
                <a:spLocks noChangeArrowheads="1"/>
              </p:cNvSpPr>
              <p:nvPr/>
            </p:nvSpPr>
            <p:spPr bwMode="auto">
              <a:xfrm>
                <a:off x="738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1" name="Rectangle 189"/>
              <p:cNvSpPr>
                <a:spLocks noChangeArrowheads="1"/>
              </p:cNvSpPr>
              <p:nvPr/>
            </p:nvSpPr>
            <p:spPr bwMode="auto">
              <a:xfrm>
                <a:off x="774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2" name="Rectangle 190"/>
              <p:cNvSpPr>
                <a:spLocks noChangeArrowheads="1"/>
              </p:cNvSpPr>
              <p:nvPr/>
            </p:nvSpPr>
            <p:spPr bwMode="auto">
              <a:xfrm>
                <a:off x="810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3" name="Rectangle 191"/>
              <p:cNvSpPr>
                <a:spLocks noChangeArrowheads="1"/>
              </p:cNvSpPr>
              <p:nvPr/>
            </p:nvSpPr>
            <p:spPr bwMode="auto">
              <a:xfrm>
                <a:off x="846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4" name="Rectangle 192"/>
              <p:cNvSpPr>
                <a:spLocks noChangeArrowheads="1"/>
              </p:cNvSpPr>
              <p:nvPr/>
            </p:nvSpPr>
            <p:spPr bwMode="auto">
              <a:xfrm>
                <a:off x="882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5" name="Rectangle 193"/>
              <p:cNvSpPr>
                <a:spLocks noChangeArrowheads="1"/>
              </p:cNvSpPr>
              <p:nvPr/>
            </p:nvSpPr>
            <p:spPr bwMode="auto">
              <a:xfrm>
                <a:off x="918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6" name="Rectangle 194"/>
              <p:cNvSpPr>
                <a:spLocks noChangeArrowheads="1"/>
              </p:cNvSpPr>
              <p:nvPr/>
            </p:nvSpPr>
            <p:spPr bwMode="auto">
              <a:xfrm>
                <a:off x="954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7" name="Rectangle 195"/>
              <p:cNvSpPr>
                <a:spLocks noChangeArrowheads="1"/>
              </p:cNvSpPr>
              <p:nvPr/>
            </p:nvSpPr>
            <p:spPr bwMode="auto">
              <a:xfrm>
                <a:off x="9900" y="54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8" name="Rectangle 196"/>
              <p:cNvSpPr>
                <a:spLocks noChangeArrowheads="1"/>
              </p:cNvSpPr>
              <p:nvPr/>
            </p:nvSpPr>
            <p:spPr bwMode="auto">
              <a:xfrm>
                <a:off x="666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79" name="Rectangle 197"/>
              <p:cNvSpPr>
                <a:spLocks noChangeArrowheads="1"/>
              </p:cNvSpPr>
              <p:nvPr/>
            </p:nvSpPr>
            <p:spPr bwMode="auto">
              <a:xfrm>
                <a:off x="702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0" name="Rectangle 198"/>
              <p:cNvSpPr>
                <a:spLocks noChangeArrowheads="1"/>
              </p:cNvSpPr>
              <p:nvPr/>
            </p:nvSpPr>
            <p:spPr bwMode="auto">
              <a:xfrm>
                <a:off x="738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1" name="Rectangle 199"/>
              <p:cNvSpPr>
                <a:spLocks noChangeArrowheads="1"/>
              </p:cNvSpPr>
              <p:nvPr/>
            </p:nvSpPr>
            <p:spPr bwMode="auto">
              <a:xfrm>
                <a:off x="774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2" name="Rectangle 200"/>
              <p:cNvSpPr>
                <a:spLocks noChangeArrowheads="1"/>
              </p:cNvSpPr>
              <p:nvPr/>
            </p:nvSpPr>
            <p:spPr bwMode="auto">
              <a:xfrm>
                <a:off x="810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3" name="Rectangle 201"/>
              <p:cNvSpPr>
                <a:spLocks noChangeArrowheads="1"/>
              </p:cNvSpPr>
              <p:nvPr/>
            </p:nvSpPr>
            <p:spPr bwMode="auto">
              <a:xfrm>
                <a:off x="846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4" name="Rectangle 202"/>
              <p:cNvSpPr>
                <a:spLocks noChangeArrowheads="1"/>
              </p:cNvSpPr>
              <p:nvPr/>
            </p:nvSpPr>
            <p:spPr bwMode="auto">
              <a:xfrm>
                <a:off x="882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5" name="Rectangle 203"/>
              <p:cNvSpPr>
                <a:spLocks noChangeArrowheads="1"/>
              </p:cNvSpPr>
              <p:nvPr/>
            </p:nvSpPr>
            <p:spPr bwMode="auto">
              <a:xfrm>
                <a:off x="918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6" name="Rectangle 204"/>
              <p:cNvSpPr>
                <a:spLocks noChangeArrowheads="1"/>
              </p:cNvSpPr>
              <p:nvPr/>
            </p:nvSpPr>
            <p:spPr bwMode="auto">
              <a:xfrm>
                <a:off x="954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7" name="Rectangle 205"/>
              <p:cNvSpPr>
                <a:spLocks noChangeArrowheads="1"/>
              </p:cNvSpPr>
              <p:nvPr/>
            </p:nvSpPr>
            <p:spPr bwMode="auto">
              <a:xfrm>
                <a:off x="9900" y="57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8" name="Rectangle 206"/>
              <p:cNvSpPr>
                <a:spLocks noChangeArrowheads="1"/>
              </p:cNvSpPr>
              <p:nvPr/>
            </p:nvSpPr>
            <p:spPr bwMode="auto">
              <a:xfrm>
                <a:off x="306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89" name="Rectangle 207"/>
              <p:cNvSpPr>
                <a:spLocks noChangeArrowheads="1"/>
              </p:cNvSpPr>
              <p:nvPr/>
            </p:nvSpPr>
            <p:spPr bwMode="auto">
              <a:xfrm>
                <a:off x="342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0" name="Rectangle 208"/>
              <p:cNvSpPr>
                <a:spLocks noChangeArrowheads="1"/>
              </p:cNvSpPr>
              <p:nvPr/>
            </p:nvSpPr>
            <p:spPr bwMode="auto">
              <a:xfrm>
                <a:off x="378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1" name="Rectangle 209"/>
              <p:cNvSpPr>
                <a:spLocks noChangeArrowheads="1"/>
              </p:cNvSpPr>
              <p:nvPr/>
            </p:nvSpPr>
            <p:spPr bwMode="auto">
              <a:xfrm>
                <a:off x="414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2" name="Rectangle 210"/>
              <p:cNvSpPr>
                <a:spLocks noChangeArrowheads="1"/>
              </p:cNvSpPr>
              <p:nvPr/>
            </p:nvSpPr>
            <p:spPr bwMode="auto">
              <a:xfrm>
                <a:off x="450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3" name="Rectangle 211"/>
              <p:cNvSpPr>
                <a:spLocks noChangeArrowheads="1"/>
              </p:cNvSpPr>
              <p:nvPr/>
            </p:nvSpPr>
            <p:spPr bwMode="auto">
              <a:xfrm>
                <a:off x="486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4" name="Rectangle 212"/>
              <p:cNvSpPr>
                <a:spLocks noChangeArrowheads="1"/>
              </p:cNvSpPr>
              <p:nvPr/>
            </p:nvSpPr>
            <p:spPr bwMode="auto">
              <a:xfrm>
                <a:off x="522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5" name="Rectangle 213"/>
              <p:cNvSpPr>
                <a:spLocks noChangeArrowheads="1"/>
              </p:cNvSpPr>
              <p:nvPr/>
            </p:nvSpPr>
            <p:spPr bwMode="auto">
              <a:xfrm>
                <a:off x="558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6" name="Rectangle 214"/>
              <p:cNvSpPr>
                <a:spLocks noChangeArrowheads="1"/>
              </p:cNvSpPr>
              <p:nvPr/>
            </p:nvSpPr>
            <p:spPr bwMode="auto">
              <a:xfrm>
                <a:off x="594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7" name="Rectangle 215"/>
              <p:cNvSpPr>
                <a:spLocks noChangeArrowheads="1"/>
              </p:cNvSpPr>
              <p:nvPr/>
            </p:nvSpPr>
            <p:spPr bwMode="auto">
              <a:xfrm>
                <a:off x="630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8" name="Rectangle 216"/>
              <p:cNvSpPr>
                <a:spLocks noChangeArrowheads="1"/>
              </p:cNvSpPr>
              <p:nvPr/>
            </p:nvSpPr>
            <p:spPr bwMode="auto">
              <a:xfrm>
                <a:off x="306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099" name="Rectangle 217"/>
              <p:cNvSpPr>
                <a:spLocks noChangeArrowheads="1"/>
              </p:cNvSpPr>
              <p:nvPr/>
            </p:nvSpPr>
            <p:spPr bwMode="auto">
              <a:xfrm>
                <a:off x="342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0" name="Rectangle 218"/>
              <p:cNvSpPr>
                <a:spLocks noChangeArrowheads="1"/>
              </p:cNvSpPr>
              <p:nvPr/>
            </p:nvSpPr>
            <p:spPr bwMode="auto">
              <a:xfrm>
                <a:off x="378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1" name="Rectangle 219"/>
              <p:cNvSpPr>
                <a:spLocks noChangeArrowheads="1"/>
              </p:cNvSpPr>
              <p:nvPr/>
            </p:nvSpPr>
            <p:spPr bwMode="auto">
              <a:xfrm>
                <a:off x="414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2" name="Rectangle 220"/>
              <p:cNvSpPr>
                <a:spLocks noChangeArrowheads="1"/>
              </p:cNvSpPr>
              <p:nvPr/>
            </p:nvSpPr>
            <p:spPr bwMode="auto">
              <a:xfrm>
                <a:off x="450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3" name="Rectangle 221"/>
              <p:cNvSpPr>
                <a:spLocks noChangeArrowheads="1"/>
              </p:cNvSpPr>
              <p:nvPr/>
            </p:nvSpPr>
            <p:spPr bwMode="auto">
              <a:xfrm>
                <a:off x="486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4" name="Rectangle 222"/>
              <p:cNvSpPr>
                <a:spLocks noChangeArrowheads="1"/>
              </p:cNvSpPr>
              <p:nvPr/>
            </p:nvSpPr>
            <p:spPr bwMode="auto">
              <a:xfrm>
                <a:off x="522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5" name="Rectangle 223"/>
              <p:cNvSpPr>
                <a:spLocks noChangeArrowheads="1"/>
              </p:cNvSpPr>
              <p:nvPr/>
            </p:nvSpPr>
            <p:spPr bwMode="auto">
              <a:xfrm>
                <a:off x="558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6" name="Rectangle 224"/>
              <p:cNvSpPr>
                <a:spLocks noChangeArrowheads="1"/>
              </p:cNvSpPr>
              <p:nvPr/>
            </p:nvSpPr>
            <p:spPr bwMode="auto">
              <a:xfrm>
                <a:off x="594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7" name="Rectangle 225"/>
              <p:cNvSpPr>
                <a:spLocks noChangeArrowheads="1"/>
              </p:cNvSpPr>
              <p:nvPr/>
            </p:nvSpPr>
            <p:spPr bwMode="auto">
              <a:xfrm>
                <a:off x="630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8" name="Rectangle 226"/>
              <p:cNvSpPr>
                <a:spLocks noChangeArrowheads="1"/>
              </p:cNvSpPr>
              <p:nvPr/>
            </p:nvSpPr>
            <p:spPr bwMode="auto">
              <a:xfrm>
                <a:off x="306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09" name="Rectangle 227"/>
              <p:cNvSpPr>
                <a:spLocks noChangeArrowheads="1"/>
              </p:cNvSpPr>
              <p:nvPr/>
            </p:nvSpPr>
            <p:spPr bwMode="auto">
              <a:xfrm>
                <a:off x="342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0" name="Rectangle 228"/>
              <p:cNvSpPr>
                <a:spLocks noChangeArrowheads="1"/>
              </p:cNvSpPr>
              <p:nvPr/>
            </p:nvSpPr>
            <p:spPr bwMode="auto">
              <a:xfrm>
                <a:off x="378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1" name="Rectangle 229"/>
              <p:cNvSpPr>
                <a:spLocks noChangeArrowheads="1"/>
              </p:cNvSpPr>
              <p:nvPr/>
            </p:nvSpPr>
            <p:spPr bwMode="auto">
              <a:xfrm>
                <a:off x="414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2" name="Rectangle 230"/>
              <p:cNvSpPr>
                <a:spLocks noChangeArrowheads="1"/>
              </p:cNvSpPr>
              <p:nvPr/>
            </p:nvSpPr>
            <p:spPr bwMode="auto">
              <a:xfrm>
                <a:off x="450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3" name="Rectangle 231"/>
              <p:cNvSpPr>
                <a:spLocks noChangeArrowheads="1"/>
              </p:cNvSpPr>
              <p:nvPr/>
            </p:nvSpPr>
            <p:spPr bwMode="auto">
              <a:xfrm>
                <a:off x="486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4" name="Rectangle 232"/>
              <p:cNvSpPr>
                <a:spLocks noChangeArrowheads="1"/>
              </p:cNvSpPr>
              <p:nvPr/>
            </p:nvSpPr>
            <p:spPr bwMode="auto">
              <a:xfrm>
                <a:off x="522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5" name="Rectangle 233"/>
              <p:cNvSpPr>
                <a:spLocks noChangeArrowheads="1"/>
              </p:cNvSpPr>
              <p:nvPr/>
            </p:nvSpPr>
            <p:spPr bwMode="auto">
              <a:xfrm>
                <a:off x="558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6" name="Rectangle 234"/>
              <p:cNvSpPr>
                <a:spLocks noChangeArrowheads="1"/>
              </p:cNvSpPr>
              <p:nvPr/>
            </p:nvSpPr>
            <p:spPr bwMode="auto">
              <a:xfrm>
                <a:off x="594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7" name="Rectangle 235"/>
              <p:cNvSpPr>
                <a:spLocks noChangeArrowheads="1"/>
              </p:cNvSpPr>
              <p:nvPr/>
            </p:nvSpPr>
            <p:spPr bwMode="auto">
              <a:xfrm>
                <a:off x="630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8" name="Rectangle 236"/>
              <p:cNvSpPr>
                <a:spLocks noChangeArrowheads="1"/>
              </p:cNvSpPr>
              <p:nvPr/>
            </p:nvSpPr>
            <p:spPr bwMode="auto">
              <a:xfrm>
                <a:off x="306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19" name="Rectangle 237"/>
              <p:cNvSpPr>
                <a:spLocks noChangeArrowheads="1"/>
              </p:cNvSpPr>
              <p:nvPr/>
            </p:nvSpPr>
            <p:spPr bwMode="auto">
              <a:xfrm>
                <a:off x="342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0" name="Rectangle 238"/>
              <p:cNvSpPr>
                <a:spLocks noChangeArrowheads="1"/>
              </p:cNvSpPr>
              <p:nvPr/>
            </p:nvSpPr>
            <p:spPr bwMode="auto">
              <a:xfrm>
                <a:off x="378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1" name="Rectangle 239"/>
              <p:cNvSpPr>
                <a:spLocks noChangeArrowheads="1"/>
              </p:cNvSpPr>
              <p:nvPr/>
            </p:nvSpPr>
            <p:spPr bwMode="auto">
              <a:xfrm>
                <a:off x="414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2" name="Rectangle 240"/>
              <p:cNvSpPr>
                <a:spLocks noChangeArrowheads="1"/>
              </p:cNvSpPr>
              <p:nvPr/>
            </p:nvSpPr>
            <p:spPr bwMode="auto">
              <a:xfrm>
                <a:off x="450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3" name="Rectangle 241"/>
              <p:cNvSpPr>
                <a:spLocks noChangeArrowheads="1"/>
              </p:cNvSpPr>
              <p:nvPr/>
            </p:nvSpPr>
            <p:spPr bwMode="auto">
              <a:xfrm>
                <a:off x="486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4" name="Rectangle 242"/>
              <p:cNvSpPr>
                <a:spLocks noChangeArrowheads="1"/>
              </p:cNvSpPr>
              <p:nvPr/>
            </p:nvSpPr>
            <p:spPr bwMode="auto">
              <a:xfrm>
                <a:off x="522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5" name="Rectangle 243"/>
              <p:cNvSpPr>
                <a:spLocks noChangeArrowheads="1"/>
              </p:cNvSpPr>
              <p:nvPr/>
            </p:nvSpPr>
            <p:spPr bwMode="auto">
              <a:xfrm>
                <a:off x="558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6" name="Rectangle 244"/>
              <p:cNvSpPr>
                <a:spLocks noChangeArrowheads="1"/>
              </p:cNvSpPr>
              <p:nvPr/>
            </p:nvSpPr>
            <p:spPr bwMode="auto">
              <a:xfrm>
                <a:off x="594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7" name="Rectangle 245"/>
              <p:cNvSpPr>
                <a:spLocks noChangeArrowheads="1"/>
              </p:cNvSpPr>
              <p:nvPr/>
            </p:nvSpPr>
            <p:spPr bwMode="auto">
              <a:xfrm>
                <a:off x="630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8" name="Rectangle 246"/>
              <p:cNvSpPr>
                <a:spLocks noChangeArrowheads="1"/>
              </p:cNvSpPr>
              <p:nvPr/>
            </p:nvSpPr>
            <p:spPr bwMode="auto">
              <a:xfrm>
                <a:off x="306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29" name="Rectangle 247"/>
              <p:cNvSpPr>
                <a:spLocks noChangeArrowheads="1"/>
              </p:cNvSpPr>
              <p:nvPr/>
            </p:nvSpPr>
            <p:spPr bwMode="auto">
              <a:xfrm>
                <a:off x="342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0" name="Rectangle 248"/>
              <p:cNvSpPr>
                <a:spLocks noChangeArrowheads="1"/>
              </p:cNvSpPr>
              <p:nvPr/>
            </p:nvSpPr>
            <p:spPr bwMode="auto">
              <a:xfrm>
                <a:off x="378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1" name="Rectangle 249"/>
              <p:cNvSpPr>
                <a:spLocks noChangeArrowheads="1"/>
              </p:cNvSpPr>
              <p:nvPr/>
            </p:nvSpPr>
            <p:spPr bwMode="auto">
              <a:xfrm>
                <a:off x="414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2" name="Rectangle 250"/>
              <p:cNvSpPr>
                <a:spLocks noChangeArrowheads="1"/>
              </p:cNvSpPr>
              <p:nvPr/>
            </p:nvSpPr>
            <p:spPr bwMode="auto">
              <a:xfrm>
                <a:off x="450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3" name="Rectangle 251"/>
              <p:cNvSpPr>
                <a:spLocks noChangeArrowheads="1"/>
              </p:cNvSpPr>
              <p:nvPr/>
            </p:nvSpPr>
            <p:spPr bwMode="auto">
              <a:xfrm>
                <a:off x="486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4" name="Rectangle 252"/>
              <p:cNvSpPr>
                <a:spLocks noChangeArrowheads="1"/>
              </p:cNvSpPr>
              <p:nvPr/>
            </p:nvSpPr>
            <p:spPr bwMode="auto">
              <a:xfrm>
                <a:off x="522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5" name="Rectangle 253"/>
              <p:cNvSpPr>
                <a:spLocks noChangeArrowheads="1"/>
              </p:cNvSpPr>
              <p:nvPr/>
            </p:nvSpPr>
            <p:spPr bwMode="auto">
              <a:xfrm>
                <a:off x="558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6" name="Rectangle 254"/>
              <p:cNvSpPr>
                <a:spLocks noChangeArrowheads="1"/>
              </p:cNvSpPr>
              <p:nvPr/>
            </p:nvSpPr>
            <p:spPr bwMode="auto">
              <a:xfrm>
                <a:off x="594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7" name="Rectangle 255"/>
              <p:cNvSpPr>
                <a:spLocks noChangeArrowheads="1"/>
              </p:cNvSpPr>
              <p:nvPr/>
            </p:nvSpPr>
            <p:spPr bwMode="auto">
              <a:xfrm>
                <a:off x="630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8" name="Rectangle 256"/>
              <p:cNvSpPr>
                <a:spLocks noChangeArrowheads="1"/>
              </p:cNvSpPr>
              <p:nvPr/>
            </p:nvSpPr>
            <p:spPr bwMode="auto">
              <a:xfrm>
                <a:off x="306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39" name="Rectangle 257"/>
              <p:cNvSpPr>
                <a:spLocks noChangeArrowheads="1"/>
              </p:cNvSpPr>
              <p:nvPr/>
            </p:nvSpPr>
            <p:spPr bwMode="auto">
              <a:xfrm>
                <a:off x="342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0" name="Rectangle 258"/>
              <p:cNvSpPr>
                <a:spLocks noChangeArrowheads="1"/>
              </p:cNvSpPr>
              <p:nvPr/>
            </p:nvSpPr>
            <p:spPr bwMode="auto">
              <a:xfrm>
                <a:off x="378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1" name="Rectangle 259"/>
              <p:cNvSpPr>
                <a:spLocks noChangeArrowheads="1"/>
              </p:cNvSpPr>
              <p:nvPr/>
            </p:nvSpPr>
            <p:spPr bwMode="auto">
              <a:xfrm>
                <a:off x="414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2" name="Rectangle 260"/>
              <p:cNvSpPr>
                <a:spLocks noChangeArrowheads="1"/>
              </p:cNvSpPr>
              <p:nvPr/>
            </p:nvSpPr>
            <p:spPr bwMode="auto">
              <a:xfrm>
                <a:off x="450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3" name="Rectangle 261"/>
              <p:cNvSpPr>
                <a:spLocks noChangeArrowheads="1"/>
              </p:cNvSpPr>
              <p:nvPr/>
            </p:nvSpPr>
            <p:spPr bwMode="auto">
              <a:xfrm>
                <a:off x="486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4" name="Rectangle 262"/>
              <p:cNvSpPr>
                <a:spLocks noChangeArrowheads="1"/>
              </p:cNvSpPr>
              <p:nvPr/>
            </p:nvSpPr>
            <p:spPr bwMode="auto">
              <a:xfrm>
                <a:off x="522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5" name="Rectangle 263"/>
              <p:cNvSpPr>
                <a:spLocks noChangeArrowheads="1"/>
              </p:cNvSpPr>
              <p:nvPr/>
            </p:nvSpPr>
            <p:spPr bwMode="auto">
              <a:xfrm>
                <a:off x="558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6" name="Rectangle 264"/>
              <p:cNvSpPr>
                <a:spLocks noChangeArrowheads="1"/>
              </p:cNvSpPr>
              <p:nvPr/>
            </p:nvSpPr>
            <p:spPr bwMode="auto">
              <a:xfrm>
                <a:off x="594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7" name="Rectangle 265"/>
              <p:cNvSpPr>
                <a:spLocks noChangeArrowheads="1"/>
              </p:cNvSpPr>
              <p:nvPr/>
            </p:nvSpPr>
            <p:spPr bwMode="auto">
              <a:xfrm>
                <a:off x="630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8" name="Rectangle 266"/>
              <p:cNvSpPr>
                <a:spLocks noChangeArrowheads="1"/>
              </p:cNvSpPr>
              <p:nvPr/>
            </p:nvSpPr>
            <p:spPr bwMode="auto">
              <a:xfrm>
                <a:off x="306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49" name="Rectangle 267"/>
              <p:cNvSpPr>
                <a:spLocks noChangeArrowheads="1"/>
              </p:cNvSpPr>
              <p:nvPr/>
            </p:nvSpPr>
            <p:spPr bwMode="auto">
              <a:xfrm>
                <a:off x="342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0" name="Rectangle 268"/>
              <p:cNvSpPr>
                <a:spLocks noChangeArrowheads="1"/>
              </p:cNvSpPr>
              <p:nvPr/>
            </p:nvSpPr>
            <p:spPr bwMode="auto">
              <a:xfrm>
                <a:off x="378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1" name="Rectangle 269"/>
              <p:cNvSpPr>
                <a:spLocks noChangeArrowheads="1"/>
              </p:cNvSpPr>
              <p:nvPr/>
            </p:nvSpPr>
            <p:spPr bwMode="auto">
              <a:xfrm>
                <a:off x="414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2" name="Rectangle 270"/>
              <p:cNvSpPr>
                <a:spLocks noChangeArrowheads="1"/>
              </p:cNvSpPr>
              <p:nvPr/>
            </p:nvSpPr>
            <p:spPr bwMode="auto">
              <a:xfrm>
                <a:off x="450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3" name="Rectangle 271"/>
              <p:cNvSpPr>
                <a:spLocks noChangeArrowheads="1"/>
              </p:cNvSpPr>
              <p:nvPr/>
            </p:nvSpPr>
            <p:spPr bwMode="auto">
              <a:xfrm>
                <a:off x="486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4" name="Rectangle 272"/>
              <p:cNvSpPr>
                <a:spLocks noChangeArrowheads="1"/>
              </p:cNvSpPr>
              <p:nvPr/>
            </p:nvSpPr>
            <p:spPr bwMode="auto">
              <a:xfrm>
                <a:off x="522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5" name="Rectangle 273"/>
              <p:cNvSpPr>
                <a:spLocks noChangeArrowheads="1"/>
              </p:cNvSpPr>
              <p:nvPr/>
            </p:nvSpPr>
            <p:spPr bwMode="auto">
              <a:xfrm>
                <a:off x="558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6" name="Rectangle 274"/>
              <p:cNvSpPr>
                <a:spLocks noChangeArrowheads="1"/>
              </p:cNvSpPr>
              <p:nvPr/>
            </p:nvSpPr>
            <p:spPr bwMode="auto">
              <a:xfrm>
                <a:off x="594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7" name="Rectangle 275"/>
              <p:cNvSpPr>
                <a:spLocks noChangeArrowheads="1"/>
              </p:cNvSpPr>
              <p:nvPr/>
            </p:nvSpPr>
            <p:spPr bwMode="auto">
              <a:xfrm>
                <a:off x="630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8" name="Rectangle 276"/>
              <p:cNvSpPr>
                <a:spLocks noChangeArrowheads="1"/>
              </p:cNvSpPr>
              <p:nvPr/>
            </p:nvSpPr>
            <p:spPr bwMode="auto">
              <a:xfrm>
                <a:off x="306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59" name="Rectangle 277"/>
              <p:cNvSpPr>
                <a:spLocks noChangeArrowheads="1"/>
              </p:cNvSpPr>
              <p:nvPr/>
            </p:nvSpPr>
            <p:spPr bwMode="auto">
              <a:xfrm>
                <a:off x="342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0" name="Rectangle 278"/>
              <p:cNvSpPr>
                <a:spLocks noChangeArrowheads="1"/>
              </p:cNvSpPr>
              <p:nvPr/>
            </p:nvSpPr>
            <p:spPr bwMode="auto">
              <a:xfrm>
                <a:off x="378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1" name="Rectangle 279"/>
              <p:cNvSpPr>
                <a:spLocks noChangeArrowheads="1"/>
              </p:cNvSpPr>
              <p:nvPr/>
            </p:nvSpPr>
            <p:spPr bwMode="auto">
              <a:xfrm>
                <a:off x="414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2" name="Rectangle 280"/>
              <p:cNvSpPr>
                <a:spLocks noChangeArrowheads="1"/>
              </p:cNvSpPr>
              <p:nvPr/>
            </p:nvSpPr>
            <p:spPr bwMode="auto">
              <a:xfrm>
                <a:off x="450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3" name="Rectangle 281"/>
              <p:cNvSpPr>
                <a:spLocks noChangeArrowheads="1"/>
              </p:cNvSpPr>
              <p:nvPr/>
            </p:nvSpPr>
            <p:spPr bwMode="auto">
              <a:xfrm>
                <a:off x="486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4" name="Rectangle 282"/>
              <p:cNvSpPr>
                <a:spLocks noChangeArrowheads="1"/>
              </p:cNvSpPr>
              <p:nvPr/>
            </p:nvSpPr>
            <p:spPr bwMode="auto">
              <a:xfrm>
                <a:off x="522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5" name="Rectangle 283"/>
              <p:cNvSpPr>
                <a:spLocks noChangeArrowheads="1"/>
              </p:cNvSpPr>
              <p:nvPr/>
            </p:nvSpPr>
            <p:spPr bwMode="auto">
              <a:xfrm>
                <a:off x="558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6" name="Rectangle 284"/>
              <p:cNvSpPr>
                <a:spLocks noChangeArrowheads="1"/>
              </p:cNvSpPr>
              <p:nvPr/>
            </p:nvSpPr>
            <p:spPr bwMode="auto">
              <a:xfrm>
                <a:off x="594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7" name="Rectangle 285"/>
              <p:cNvSpPr>
                <a:spLocks noChangeArrowheads="1"/>
              </p:cNvSpPr>
              <p:nvPr/>
            </p:nvSpPr>
            <p:spPr bwMode="auto">
              <a:xfrm>
                <a:off x="630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8" name="Rectangle 286"/>
              <p:cNvSpPr>
                <a:spLocks noChangeArrowheads="1"/>
              </p:cNvSpPr>
              <p:nvPr/>
            </p:nvSpPr>
            <p:spPr bwMode="auto">
              <a:xfrm>
                <a:off x="306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69" name="Rectangle 287"/>
              <p:cNvSpPr>
                <a:spLocks noChangeArrowheads="1"/>
              </p:cNvSpPr>
              <p:nvPr/>
            </p:nvSpPr>
            <p:spPr bwMode="auto">
              <a:xfrm>
                <a:off x="342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0" name="Rectangle 288"/>
              <p:cNvSpPr>
                <a:spLocks noChangeArrowheads="1"/>
              </p:cNvSpPr>
              <p:nvPr/>
            </p:nvSpPr>
            <p:spPr bwMode="auto">
              <a:xfrm>
                <a:off x="378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1" name="Rectangle 289"/>
              <p:cNvSpPr>
                <a:spLocks noChangeArrowheads="1"/>
              </p:cNvSpPr>
              <p:nvPr/>
            </p:nvSpPr>
            <p:spPr bwMode="auto">
              <a:xfrm>
                <a:off x="414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2" name="Rectangle 290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3" name="Rectangle 291"/>
              <p:cNvSpPr>
                <a:spLocks noChangeArrowheads="1"/>
              </p:cNvSpPr>
              <p:nvPr/>
            </p:nvSpPr>
            <p:spPr bwMode="auto">
              <a:xfrm>
                <a:off x="486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4" name="Rectangle 292"/>
              <p:cNvSpPr>
                <a:spLocks noChangeArrowheads="1"/>
              </p:cNvSpPr>
              <p:nvPr/>
            </p:nvSpPr>
            <p:spPr bwMode="auto">
              <a:xfrm>
                <a:off x="522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5" name="Rectangle 293"/>
              <p:cNvSpPr>
                <a:spLocks noChangeArrowheads="1"/>
              </p:cNvSpPr>
              <p:nvPr/>
            </p:nvSpPr>
            <p:spPr bwMode="auto">
              <a:xfrm>
                <a:off x="558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6" name="Rectangle 294"/>
              <p:cNvSpPr>
                <a:spLocks noChangeArrowheads="1"/>
              </p:cNvSpPr>
              <p:nvPr/>
            </p:nvSpPr>
            <p:spPr bwMode="auto">
              <a:xfrm>
                <a:off x="594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7" name="Rectangle 295"/>
              <p:cNvSpPr>
                <a:spLocks noChangeArrowheads="1"/>
              </p:cNvSpPr>
              <p:nvPr/>
            </p:nvSpPr>
            <p:spPr bwMode="auto">
              <a:xfrm>
                <a:off x="630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8" name="Rectangle 296"/>
              <p:cNvSpPr>
                <a:spLocks noChangeArrowheads="1"/>
              </p:cNvSpPr>
              <p:nvPr/>
            </p:nvSpPr>
            <p:spPr bwMode="auto">
              <a:xfrm>
                <a:off x="306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79" name="Rectangle 297"/>
              <p:cNvSpPr>
                <a:spLocks noChangeArrowheads="1"/>
              </p:cNvSpPr>
              <p:nvPr/>
            </p:nvSpPr>
            <p:spPr bwMode="auto">
              <a:xfrm>
                <a:off x="342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0" name="Rectangle 298"/>
              <p:cNvSpPr>
                <a:spLocks noChangeArrowheads="1"/>
              </p:cNvSpPr>
              <p:nvPr/>
            </p:nvSpPr>
            <p:spPr bwMode="auto">
              <a:xfrm>
                <a:off x="378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1" name="Rectangle 299"/>
              <p:cNvSpPr>
                <a:spLocks noChangeArrowheads="1"/>
              </p:cNvSpPr>
              <p:nvPr/>
            </p:nvSpPr>
            <p:spPr bwMode="auto">
              <a:xfrm>
                <a:off x="414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2" name="Rectangle 300"/>
              <p:cNvSpPr>
                <a:spLocks noChangeArrowheads="1"/>
              </p:cNvSpPr>
              <p:nvPr/>
            </p:nvSpPr>
            <p:spPr bwMode="auto">
              <a:xfrm>
                <a:off x="450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3" name="Rectangle 301"/>
              <p:cNvSpPr>
                <a:spLocks noChangeArrowheads="1"/>
              </p:cNvSpPr>
              <p:nvPr/>
            </p:nvSpPr>
            <p:spPr bwMode="auto">
              <a:xfrm>
                <a:off x="486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4" name="Rectangle 302"/>
              <p:cNvSpPr>
                <a:spLocks noChangeArrowheads="1"/>
              </p:cNvSpPr>
              <p:nvPr/>
            </p:nvSpPr>
            <p:spPr bwMode="auto">
              <a:xfrm>
                <a:off x="522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5" name="Rectangle 303"/>
              <p:cNvSpPr>
                <a:spLocks noChangeArrowheads="1"/>
              </p:cNvSpPr>
              <p:nvPr/>
            </p:nvSpPr>
            <p:spPr bwMode="auto">
              <a:xfrm>
                <a:off x="558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6" name="Rectangle 304"/>
              <p:cNvSpPr>
                <a:spLocks noChangeArrowheads="1"/>
              </p:cNvSpPr>
              <p:nvPr/>
            </p:nvSpPr>
            <p:spPr bwMode="auto">
              <a:xfrm>
                <a:off x="594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7" name="Rectangle 305"/>
              <p:cNvSpPr>
                <a:spLocks noChangeArrowheads="1"/>
              </p:cNvSpPr>
              <p:nvPr/>
            </p:nvSpPr>
            <p:spPr bwMode="auto">
              <a:xfrm>
                <a:off x="630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8" name="Rectangle 306"/>
              <p:cNvSpPr>
                <a:spLocks noChangeArrowheads="1"/>
              </p:cNvSpPr>
              <p:nvPr/>
            </p:nvSpPr>
            <p:spPr bwMode="auto">
              <a:xfrm>
                <a:off x="666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89" name="Rectangle 307"/>
              <p:cNvSpPr>
                <a:spLocks noChangeArrowheads="1"/>
              </p:cNvSpPr>
              <p:nvPr/>
            </p:nvSpPr>
            <p:spPr bwMode="auto">
              <a:xfrm>
                <a:off x="702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0" name="Rectangle 308"/>
              <p:cNvSpPr>
                <a:spLocks noChangeArrowheads="1"/>
              </p:cNvSpPr>
              <p:nvPr/>
            </p:nvSpPr>
            <p:spPr bwMode="auto">
              <a:xfrm>
                <a:off x="738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1" name="Rectangle 309"/>
              <p:cNvSpPr>
                <a:spLocks noChangeArrowheads="1"/>
              </p:cNvSpPr>
              <p:nvPr/>
            </p:nvSpPr>
            <p:spPr bwMode="auto">
              <a:xfrm>
                <a:off x="774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2" name="Rectangle 310"/>
              <p:cNvSpPr>
                <a:spLocks noChangeArrowheads="1"/>
              </p:cNvSpPr>
              <p:nvPr/>
            </p:nvSpPr>
            <p:spPr bwMode="auto">
              <a:xfrm>
                <a:off x="810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3" name="Rectangle 311"/>
              <p:cNvSpPr>
                <a:spLocks noChangeArrowheads="1"/>
              </p:cNvSpPr>
              <p:nvPr/>
            </p:nvSpPr>
            <p:spPr bwMode="auto">
              <a:xfrm>
                <a:off x="846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4" name="Rectangle 312"/>
              <p:cNvSpPr>
                <a:spLocks noChangeArrowheads="1"/>
              </p:cNvSpPr>
              <p:nvPr/>
            </p:nvSpPr>
            <p:spPr bwMode="auto">
              <a:xfrm>
                <a:off x="882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5" name="Rectangle 313"/>
              <p:cNvSpPr>
                <a:spLocks noChangeArrowheads="1"/>
              </p:cNvSpPr>
              <p:nvPr/>
            </p:nvSpPr>
            <p:spPr bwMode="auto">
              <a:xfrm>
                <a:off x="918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6" name="Rectangle 314"/>
              <p:cNvSpPr>
                <a:spLocks noChangeArrowheads="1"/>
              </p:cNvSpPr>
              <p:nvPr/>
            </p:nvSpPr>
            <p:spPr bwMode="auto">
              <a:xfrm>
                <a:off x="954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7" name="Rectangle 315"/>
              <p:cNvSpPr>
                <a:spLocks noChangeArrowheads="1"/>
              </p:cNvSpPr>
              <p:nvPr/>
            </p:nvSpPr>
            <p:spPr bwMode="auto">
              <a:xfrm>
                <a:off x="9900" y="61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8" name="Rectangle 316"/>
              <p:cNvSpPr>
                <a:spLocks noChangeArrowheads="1"/>
              </p:cNvSpPr>
              <p:nvPr/>
            </p:nvSpPr>
            <p:spPr bwMode="auto">
              <a:xfrm>
                <a:off x="666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199" name="Rectangle 317"/>
              <p:cNvSpPr>
                <a:spLocks noChangeArrowheads="1"/>
              </p:cNvSpPr>
              <p:nvPr/>
            </p:nvSpPr>
            <p:spPr bwMode="auto">
              <a:xfrm>
                <a:off x="702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0" name="Rectangle 318"/>
              <p:cNvSpPr>
                <a:spLocks noChangeArrowheads="1"/>
              </p:cNvSpPr>
              <p:nvPr/>
            </p:nvSpPr>
            <p:spPr bwMode="auto">
              <a:xfrm>
                <a:off x="738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1" name="Rectangle 319"/>
              <p:cNvSpPr>
                <a:spLocks noChangeArrowheads="1"/>
              </p:cNvSpPr>
              <p:nvPr/>
            </p:nvSpPr>
            <p:spPr bwMode="auto">
              <a:xfrm>
                <a:off x="774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2" name="Rectangle 320"/>
              <p:cNvSpPr>
                <a:spLocks noChangeArrowheads="1"/>
              </p:cNvSpPr>
              <p:nvPr/>
            </p:nvSpPr>
            <p:spPr bwMode="auto">
              <a:xfrm>
                <a:off x="810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3" name="Rectangle 321"/>
              <p:cNvSpPr>
                <a:spLocks noChangeArrowheads="1"/>
              </p:cNvSpPr>
              <p:nvPr/>
            </p:nvSpPr>
            <p:spPr bwMode="auto">
              <a:xfrm>
                <a:off x="846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4" name="Rectangle 322"/>
              <p:cNvSpPr>
                <a:spLocks noChangeArrowheads="1"/>
              </p:cNvSpPr>
              <p:nvPr/>
            </p:nvSpPr>
            <p:spPr bwMode="auto">
              <a:xfrm>
                <a:off x="882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5" name="Rectangle 323"/>
              <p:cNvSpPr>
                <a:spLocks noChangeArrowheads="1"/>
              </p:cNvSpPr>
              <p:nvPr/>
            </p:nvSpPr>
            <p:spPr bwMode="auto">
              <a:xfrm>
                <a:off x="918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6" name="Rectangle 324"/>
              <p:cNvSpPr>
                <a:spLocks noChangeArrowheads="1"/>
              </p:cNvSpPr>
              <p:nvPr/>
            </p:nvSpPr>
            <p:spPr bwMode="auto">
              <a:xfrm>
                <a:off x="954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7" name="Rectangle 325"/>
              <p:cNvSpPr>
                <a:spLocks noChangeArrowheads="1"/>
              </p:cNvSpPr>
              <p:nvPr/>
            </p:nvSpPr>
            <p:spPr bwMode="auto">
              <a:xfrm>
                <a:off x="9900" y="64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8" name="Rectangle 326"/>
              <p:cNvSpPr>
                <a:spLocks noChangeArrowheads="1"/>
              </p:cNvSpPr>
              <p:nvPr/>
            </p:nvSpPr>
            <p:spPr bwMode="auto">
              <a:xfrm>
                <a:off x="666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09" name="Rectangle 327"/>
              <p:cNvSpPr>
                <a:spLocks noChangeArrowheads="1"/>
              </p:cNvSpPr>
              <p:nvPr/>
            </p:nvSpPr>
            <p:spPr bwMode="auto">
              <a:xfrm>
                <a:off x="702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0" name="Rectangle 328"/>
              <p:cNvSpPr>
                <a:spLocks noChangeArrowheads="1"/>
              </p:cNvSpPr>
              <p:nvPr/>
            </p:nvSpPr>
            <p:spPr bwMode="auto">
              <a:xfrm>
                <a:off x="738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1" name="Rectangle 329"/>
              <p:cNvSpPr>
                <a:spLocks noChangeArrowheads="1"/>
              </p:cNvSpPr>
              <p:nvPr/>
            </p:nvSpPr>
            <p:spPr bwMode="auto">
              <a:xfrm>
                <a:off x="774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2" name="Rectangle 330"/>
              <p:cNvSpPr>
                <a:spLocks noChangeArrowheads="1"/>
              </p:cNvSpPr>
              <p:nvPr/>
            </p:nvSpPr>
            <p:spPr bwMode="auto">
              <a:xfrm>
                <a:off x="810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3" name="Rectangle 331"/>
              <p:cNvSpPr>
                <a:spLocks noChangeArrowheads="1"/>
              </p:cNvSpPr>
              <p:nvPr/>
            </p:nvSpPr>
            <p:spPr bwMode="auto">
              <a:xfrm>
                <a:off x="846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4" name="Rectangle 332"/>
              <p:cNvSpPr>
                <a:spLocks noChangeArrowheads="1"/>
              </p:cNvSpPr>
              <p:nvPr/>
            </p:nvSpPr>
            <p:spPr bwMode="auto">
              <a:xfrm>
                <a:off x="882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5" name="Rectangle 333"/>
              <p:cNvSpPr>
                <a:spLocks noChangeArrowheads="1"/>
              </p:cNvSpPr>
              <p:nvPr/>
            </p:nvSpPr>
            <p:spPr bwMode="auto">
              <a:xfrm>
                <a:off x="918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6" name="Rectangle 334"/>
              <p:cNvSpPr>
                <a:spLocks noChangeArrowheads="1"/>
              </p:cNvSpPr>
              <p:nvPr/>
            </p:nvSpPr>
            <p:spPr bwMode="auto">
              <a:xfrm>
                <a:off x="954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7" name="Rectangle 335"/>
              <p:cNvSpPr>
                <a:spLocks noChangeArrowheads="1"/>
              </p:cNvSpPr>
              <p:nvPr/>
            </p:nvSpPr>
            <p:spPr bwMode="auto">
              <a:xfrm>
                <a:off x="9900" y="68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8" name="Rectangle 336"/>
              <p:cNvSpPr>
                <a:spLocks noChangeArrowheads="1"/>
              </p:cNvSpPr>
              <p:nvPr/>
            </p:nvSpPr>
            <p:spPr bwMode="auto">
              <a:xfrm>
                <a:off x="666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19" name="Rectangle 337"/>
              <p:cNvSpPr>
                <a:spLocks noChangeArrowheads="1"/>
              </p:cNvSpPr>
              <p:nvPr/>
            </p:nvSpPr>
            <p:spPr bwMode="auto">
              <a:xfrm>
                <a:off x="702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0" name="Rectangle 338"/>
              <p:cNvSpPr>
                <a:spLocks noChangeArrowheads="1"/>
              </p:cNvSpPr>
              <p:nvPr/>
            </p:nvSpPr>
            <p:spPr bwMode="auto">
              <a:xfrm>
                <a:off x="738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1" name="Rectangle 339"/>
              <p:cNvSpPr>
                <a:spLocks noChangeArrowheads="1"/>
              </p:cNvSpPr>
              <p:nvPr/>
            </p:nvSpPr>
            <p:spPr bwMode="auto">
              <a:xfrm>
                <a:off x="774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2" name="Rectangle 340"/>
              <p:cNvSpPr>
                <a:spLocks noChangeArrowheads="1"/>
              </p:cNvSpPr>
              <p:nvPr/>
            </p:nvSpPr>
            <p:spPr bwMode="auto">
              <a:xfrm>
                <a:off x="810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3" name="Rectangle 341"/>
              <p:cNvSpPr>
                <a:spLocks noChangeArrowheads="1"/>
              </p:cNvSpPr>
              <p:nvPr/>
            </p:nvSpPr>
            <p:spPr bwMode="auto">
              <a:xfrm>
                <a:off x="846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4" name="Rectangle 342"/>
              <p:cNvSpPr>
                <a:spLocks noChangeArrowheads="1"/>
              </p:cNvSpPr>
              <p:nvPr/>
            </p:nvSpPr>
            <p:spPr bwMode="auto">
              <a:xfrm>
                <a:off x="882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5" name="Rectangle 343"/>
              <p:cNvSpPr>
                <a:spLocks noChangeArrowheads="1"/>
              </p:cNvSpPr>
              <p:nvPr/>
            </p:nvSpPr>
            <p:spPr bwMode="auto">
              <a:xfrm>
                <a:off x="918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6" name="Rectangle 344"/>
              <p:cNvSpPr>
                <a:spLocks noChangeArrowheads="1"/>
              </p:cNvSpPr>
              <p:nvPr/>
            </p:nvSpPr>
            <p:spPr bwMode="auto">
              <a:xfrm>
                <a:off x="954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7" name="Rectangle 345"/>
              <p:cNvSpPr>
                <a:spLocks noChangeArrowheads="1"/>
              </p:cNvSpPr>
              <p:nvPr/>
            </p:nvSpPr>
            <p:spPr bwMode="auto">
              <a:xfrm>
                <a:off x="9900" y="72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8" name="Rectangle 346"/>
              <p:cNvSpPr>
                <a:spLocks noChangeArrowheads="1"/>
              </p:cNvSpPr>
              <p:nvPr/>
            </p:nvSpPr>
            <p:spPr bwMode="auto">
              <a:xfrm>
                <a:off x="666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29" name="Rectangle 347"/>
              <p:cNvSpPr>
                <a:spLocks noChangeArrowheads="1"/>
              </p:cNvSpPr>
              <p:nvPr/>
            </p:nvSpPr>
            <p:spPr bwMode="auto">
              <a:xfrm>
                <a:off x="702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0" name="Rectangle 348"/>
              <p:cNvSpPr>
                <a:spLocks noChangeArrowheads="1"/>
              </p:cNvSpPr>
              <p:nvPr/>
            </p:nvSpPr>
            <p:spPr bwMode="auto">
              <a:xfrm>
                <a:off x="738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1" name="Rectangle 349"/>
              <p:cNvSpPr>
                <a:spLocks noChangeArrowheads="1"/>
              </p:cNvSpPr>
              <p:nvPr/>
            </p:nvSpPr>
            <p:spPr bwMode="auto">
              <a:xfrm>
                <a:off x="774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2" name="Rectangle 350"/>
              <p:cNvSpPr>
                <a:spLocks noChangeArrowheads="1"/>
              </p:cNvSpPr>
              <p:nvPr/>
            </p:nvSpPr>
            <p:spPr bwMode="auto">
              <a:xfrm>
                <a:off x="810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3" name="Rectangle 351"/>
              <p:cNvSpPr>
                <a:spLocks noChangeArrowheads="1"/>
              </p:cNvSpPr>
              <p:nvPr/>
            </p:nvSpPr>
            <p:spPr bwMode="auto">
              <a:xfrm>
                <a:off x="846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4" name="Rectangle 352"/>
              <p:cNvSpPr>
                <a:spLocks noChangeArrowheads="1"/>
              </p:cNvSpPr>
              <p:nvPr/>
            </p:nvSpPr>
            <p:spPr bwMode="auto">
              <a:xfrm>
                <a:off x="882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5" name="Rectangle 353"/>
              <p:cNvSpPr>
                <a:spLocks noChangeArrowheads="1"/>
              </p:cNvSpPr>
              <p:nvPr/>
            </p:nvSpPr>
            <p:spPr bwMode="auto">
              <a:xfrm>
                <a:off x="918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6" name="Rectangle 354"/>
              <p:cNvSpPr>
                <a:spLocks noChangeArrowheads="1"/>
              </p:cNvSpPr>
              <p:nvPr/>
            </p:nvSpPr>
            <p:spPr bwMode="auto">
              <a:xfrm>
                <a:off x="954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7" name="Rectangle 355"/>
              <p:cNvSpPr>
                <a:spLocks noChangeArrowheads="1"/>
              </p:cNvSpPr>
              <p:nvPr/>
            </p:nvSpPr>
            <p:spPr bwMode="auto">
              <a:xfrm>
                <a:off x="9900" y="75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8" name="Rectangle 356"/>
              <p:cNvSpPr>
                <a:spLocks noChangeArrowheads="1"/>
              </p:cNvSpPr>
              <p:nvPr/>
            </p:nvSpPr>
            <p:spPr bwMode="auto">
              <a:xfrm>
                <a:off x="666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39" name="Rectangle 357"/>
              <p:cNvSpPr>
                <a:spLocks noChangeArrowheads="1"/>
              </p:cNvSpPr>
              <p:nvPr/>
            </p:nvSpPr>
            <p:spPr bwMode="auto">
              <a:xfrm>
                <a:off x="702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0" name="Rectangle 358"/>
              <p:cNvSpPr>
                <a:spLocks noChangeArrowheads="1"/>
              </p:cNvSpPr>
              <p:nvPr/>
            </p:nvSpPr>
            <p:spPr bwMode="auto">
              <a:xfrm>
                <a:off x="738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1" name="Rectangle 359"/>
              <p:cNvSpPr>
                <a:spLocks noChangeArrowheads="1"/>
              </p:cNvSpPr>
              <p:nvPr/>
            </p:nvSpPr>
            <p:spPr bwMode="auto">
              <a:xfrm>
                <a:off x="774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2" name="Rectangle 360"/>
              <p:cNvSpPr>
                <a:spLocks noChangeArrowheads="1"/>
              </p:cNvSpPr>
              <p:nvPr/>
            </p:nvSpPr>
            <p:spPr bwMode="auto">
              <a:xfrm>
                <a:off x="810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3" name="Rectangle 361"/>
              <p:cNvSpPr>
                <a:spLocks noChangeArrowheads="1"/>
              </p:cNvSpPr>
              <p:nvPr/>
            </p:nvSpPr>
            <p:spPr bwMode="auto">
              <a:xfrm>
                <a:off x="846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4" name="Rectangle 362"/>
              <p:cNvSpPr>
                <a:spLocks noChangeArrowheads="1"/>
              </p:cNvSpPr>
              <p:nvPr/>
            </p:nvSpPr>
            <p:spPr bwMode="auto">
              <a:xfrm>
                <a:off x="882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5" name="Rectangle 363"/>
              <p:cNvSpPr>
                <a:spLocks noChangeArrowheads="1"/>
              </p:cNvSpPr>
              <p:nvPr/>
            </p:nvSpPr>
            <p:spPr bwMode="auto">
              <a:xfrm>
                <a:off x="918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6" name="Rectangle 364"/>
              <p:cNvSpPr>
                <a:spLocks noChangeArrowheads="1"/>
              </p:cNvSpPr>
              <p:nvPr/>
            </p:nvSpPr>
            <p:spPr bwMode="auto">
              <a:xfrm>
                <a:off x="954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7" name="Rectangle 365"/>
              <p:cNvSpPr>
                <a:spLocks noChangeArrowheads="1"/>
              </p:cNvSpPr>
              <p:nvPr/>
            </p:nvSpPr>
            <p:spPr bwMode="auto">
              <a:xfrm>
                <a:off x="9900" y="792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8" name="Rectangle 366"/>
              <p:cNvSpPr>
                <a:spLocks noChangeArrowheads="1"/>
              </p:cNvSpPr>
              <p:nvPr/>
            </p:nvSpPr>
            <p:spPr bwMode="auto">
              <a:xfrm>
                <a:off x="666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49" name="Rectangle 367"/>
              <p:cNvSpPr>
                <a:spLocks noChangeArrowheads="1"/>
              </p:cNvSpPr>
              <p:nvPr/>
            </p:nvSpPr>
            <p:spPr bwMode="auto">
              <a:xfrm>
                <a:off x="702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0" name="Rectangle 368"/>
              <p:cNvSpPr>
                <a:spLocks noChangeArrowheads="1"/>
              </p:cNvSpPr>
              <p:nvPr/>
            </p:nvSpPr>
            <p:spPr bwMode="auto">
              <a:xfrm>
                <a:off x="738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1" name="Rectangle 369"/>
              <p:cNvSpPr>
                <a:spLocks noChangeArrowheads="1"/>
              </p:cNvSpPr>
              <p:nvPr/>
            </p:nvSpPr>
            <p:spPr bwMode="auto">
              <a:xfrm>
                <a:off x="774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2" name="Rectangle 370"/>
              <p:cNvSpPr>
                <a:spLocks noChangeArrowheads="1"/>
              </p:cNvSpPr>
              <p:nvPr/>
            </p:nvSpPr>
            <p:spPr bwMode="auto">
              <a:xfrm>
                <a:off x="810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3" name="Rectangle 371"/>
              <p:cNvSpPr>
                <a:spLocks noChangeArrowheads="1"/>
              </p:cNvSpPr>
              <p:nvPr/>
            </p:nvSpPr>
            <p:spPr bwMode="auto">
              <a:xfrm>
                <a:off x="846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4" name="Rectangle 372"/>
              <p:cNvSpPr>
                <a:spLocks noChangeArrowheads="1"/>
              </p:cNvSpPr>
              <p:nvPr/>
            </p:nvSpPr>
            <p:spPr bwMode="auto">
              <a:xfrm>
                <a:off x="882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5" name="Rectangle 373"/>
              <p:cNvSpPr>
                <a:spLocks noChangeArrowheads="1"/>
              </p:cNvSpPr>
              <p:nvPr/>
            </p:nvSpPr>
            <p:spPr bwMode="auto">
              <a:xfrm>
                <a:off x="918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6" name="Rectangle 374"/>
              <p:cNvSpPr>
                <a:spLocks noChangeArrowheads="1"/>
              </p:cNvSpPr>
              <p:nvPr/>
            </p:nvSpPr>
            <p:spPr bwMode="auto">
              <a:xfrm>
                <a:off x="954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7" name="Rectangle 375"/>
              <p:cNvSpPr>
                <a:spLocks noChangeArrowheads="1"/>
              </p:cNvSpPr>
              <p:nvPr/>
            </p:nvSpPr>
            <p:spPr bwMode="auto">
              <a:xfrm>
                <a:off x="9900" y="828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8" name="Rectangle 376"/>
              <p:cNvSpPr>
                <a:spLocks noChangeArrowheads="1"/>
              </p:cNvSpPr>
              <p:nvPr/>
            </p:nvSpPr>
            <p:spPr bwMode="auto">
              <a:xfrm>
                <a:off x="666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59" name="Rectangle 377"/>
              <p:cNvSpPr>
                <a:spLocks noChangeArrowheads="1"/>
              </p:cNvSpPr>
              <p:nvPr/>
            </p:nvSpPr>
            <p:spPr bwMode="auto">
              <a:xfrm>
                <a:off x="702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0" name="Rectangle 378"/>
              <p:cNvSpPr>
                <a:spLocks noChangeArrowheads="1"/>
              </p:cNvSpPr>
              <p:nvPr/>
            </p:nvSpPr>
            <p:spPr bwMode="auto">
              <a:xfrm>
                <a:off x="738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1" name="Rectangle 379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2" name="Rectangle 380"/>
              <p:cNvSpPr>
                <a:spLocks noChangeArrowheads="1"/>
              </p:cNvSpPr>
              <p:nvPr/>
            </p:nvSpPr>
            <p:spPr bwMode="auto">
              <a:xfrm>
                <a:off x="810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3" name="Rectangle 381"/>
              <p:cNvSpPr>
                <a:spLocks noChangeArrowheads="1"/>
              </p:cNvSpPr>
              <p:nvPr/>
            </p:nvSpPr>
            <p:spPr bwMode="auto">
              <a:xfrm>
                <a:off x="846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4" name="Rectangle 382"/>
              <p:cNvSpPr>
                <a:spLocks noChangeArrowheads="1"/>
              </p:cNvSpPr>
              <p:nvPr/>
            </p:nvSpPr>
            <p:spPr bwMode="auto">
              <a:xfrm>
                <a:off x="882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5" name="Rectangle 383"/>
              <p:cNvSpPr>
                <a:spLocks noChangeArrowheads="1"/>
              </p:cNvSpPr>
              <p:nvPr/>
            </p:nvSpPr>
            <p:spPr bwMode="auto">
              <a:xfrm>
                <a:off x="918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6" name="Rectangle 384"/>
              <p:cNvSpPr>
                <a:spLocks noChangeArrowheads="1"/>
              </p:cNvSpPr>
              <p:nvPr/>
            </p:nvSpPr>
            <p:spPr bwMode="auto">
              <a:xfrm>
                <a:off x="954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7" name="Rectangle 385"/>
              <p:cNvSpPr>
                <a:spLocks noChangeArrowheads="1"/>
              </p:cNvSpPr>
              <p:nvPr/>
            </p:nvSpPr>
            <p:spPr bwMode="auto">
              <a:xfrm>
                <a:off x="9900" y="864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8" name="Rectangle 386"/>
              <p:cNvSpPr>
                <a:spLocks noChangeArrowheads="1"/>
              </p:cNvSpPr>
              <p:nvPr/>
            </p:nvSpPr>
            <p:spPr bwMode="auto">
              <a:xfrm>
                <a:off x="666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69" name="Rectangle 387"/>
              <p:cNvSpPr>
                <a:spLocks noChangeArrowheads="1"/>
              </p:cNvSpPr>
              <p:nvPr/>
            </p:nvSpPr>
            <p:spPr bwMode="auto">
              <a:xfrm>
                <a:off x="702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0" name="Rectangle 388"/>
              <p:cNvSpPr>
                <a:spLocks noChangeArrowheads="1"/>
              </p:cNvSpPr>
              <p:nvPr/>
            </p:nvSpPr>
            <p:spPr bwMode="auto">
              <a:xfrm>
                <a:off x="738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1" name="Rectangle 389"/>
              <p:cNvSpPr>
                <a:spLocks noChangeArrowheads="1"/>
              </p:cNvSpPr>
              <p:nvPr/>
            </p:nvSpPr>
            <p:spPr bwMode="auto">
              <a:xfrm>
                <a:off x="774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2" name="Rectangle 390"/>
              <p:cNvSpPr>
                <a:spLocks noChangeArrowheads="1"/>
              </p:cNvSpPr>
              <p:nvPr/>
            </p:nvSpPr>
            <p:spPr bwMode="auto">
              <a:xfrm>
                <a:off x="810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3" name="Rectangle 391"/>
              <p:cNvSpPr>
                <a:spLocks noChangeArrowheads="1"/>
              </p:cNvSpPr>
              <p:nvPr/>
            </p:nvSpPr>
            <p:spPr bwMode="auto">
              <a:xfrm>
                <a:off x="846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4" name="Rectangle 392"/>
              <p:cNvSpPr>
                <a:spLocks noChangeArrowheads="1"/>
              </p:cNvSpPr>
              <p:nvPr/>
            </p:nvSpPr>
            <p:spPr bwMode="auto">
              <a:xfrm>
                <a:off x="882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5" name="Rectangle 393"/>
              <p:cNvSpPr>
                <a:spLocks noChangeArrowheads="1"/>
              </p:cNvSpPr>
              <p:nvPr/>
            </p:nvSpPr>
            <p:spPr bwMode="auto">
              <a:xfrm>
                <a:off x="918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6" name="Rectangle 394"/>
              <p:cNvSpPr>
                <a:spLocks noChangeArrowheads="1"/>
              </p:cNvSpPr>
              <p:nvPr/>
            </p:nvSpPr>
            <p:spPr bwMode="auto">
              <a:xfrm>
                <a:off x="954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7" name="Rectangle 395"/>
              <p:cNvSpPr>
                <a:spLocks noChangeArrowheads="1"/>
              </p:cNvSpPr>
              <p:nvPr/>
            </p:nvSpPr>
            <p:spPr bwMode="auto">
              <a:xfrm>
                <a:off x="9900" y="900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8" name="Rectangle 396"/>
              <p:cNvSpPr>
                <a:spLocks noChangeArrowheads="1"/>
              </p:cNvSpPr>
              <p:nvPr/>
            </p:nvSpPr>
            <p:spPr bwMode="auto">
              <a:xfrm>
                <a:off x="666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79" name="Rectangle 397"/>
              <p:cNvSpPr>
                <a:spLocks noChangeArrowheads="1"/>
              </p:cNvSpPr>
              <p:nvPr/>
            </p:nvSpPr>
            <p:spPr bwMode="auto">
              <a:xfrm>
                <a:off x="702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80" name="Rectangle 398"/>
              <p:cNvSpPr>
                <a:spLocks noChangeArrowheads="1"/>
              </p:cNvSpPr>
              <p:nvPr/>
            </p:nvSpPr>
            <p:spPr bwMode="auto">
              <a:xfrm>
                <a:off x="738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81" name="Rectangle 399"/>
              <p:cNvSpPr>
                <a:spLocks noChangeArrowheads="1"/>
              </p:cNvSpPr>
              <p:nvPr/>
            </p:nvSpPr>
            <p:spPr bwMode="auto">
              <a:xfrm>
                <a:off x="774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82" name="Rectangle 400"/>
              <p:cNvSpPr>
                <a:spLocks noChangeArrowheads="1"/>
              </p:cNvSpPr>
              <p:nvPr/>
            </p:nvSpPr>
            <p:spPr bwMode="auto">
              <a:xfrm>
                <a:off x="810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83" name="Rectangle 401"/>
              <p:cNvSpPr>
                <a:spLocks noChangeArrowheads="1"/>
              </p:cNvSpPr>
              <p:nvPr/>
            </p:nvSpPr>
            <p:spPr bwMode="auto">
              <a:xfrm>
                <a:off x="846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84" name="Rectangle 402"/>
              <p:cNvSpPr>
                <a:spLocks noChangeArrowheads="1"/>
              </p:cNvSpPr>
              <p:nvPr/>
            </p:nvSpPr>
            <p:spPr bwMode="auto">
              <a:xfrm>
                <a:off x="882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85" name="Rectangle 403"/>
              <p:cNvSpPr>
                <a:spLocks noChangeArrowheads="1"/>
              </p:cNvSpPr>
              <p:nvPr/>
            </p:nvSpPr>
            <p:spPr bwMode="auto">
              <a:xfrm>
                <a:off x="918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86" name="Rectangle 404"/>
              <p:cNvSpPr>
                <a:spLocks noChangeArrowheads="1"/>
              </p:cNvSpPr>
              <p:nvPr/>
            </p:nvSpPr>
            <p:spPr bwMode="auto">
              <a:xfrm>
                <a:off x="954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7287" name="Rectangle 405"/>
              <p:cNvSpPr>
                <a:spLocks noChangeArrowheads="1"/>
              </p:cNvSpPr>
              <p:nvPr/>
            </p:nvSpPr>
            <p:spPr bwMode="auto">
              <a:xfrm>
                <a:off x="9900" y="9360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36886" name="Line 406"/>
            <p:cNvSpPr>
              <a:spLocks noChangeShapeType="1"/>
            </p:cNvSpPr>
            <p:nvPr/>
          </p:nvSpPr>
          <p:spPr bwMode="auto">
            <a:xfrm>
              <a:off x="4416" y="1248"/>
              <a:ext cx="0" cy="26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407"/>
            <p:cNvSpPr>
              <a:spLocks noChangeShapeType="1"/>
            </p:cNvSpPr>
            <p:nvPr/>
          </p:nvSpPr>
          <p:spPr bwMode="auto">
            <a:xfrm>
              <a:off x="3072" y="3216"/>
              <a:ext cx="26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936" name="Text Box 408"/>
          <p:cNvSpPr txBox="1">
            <a:spLocks noChangeArrowheads="1"/>
          </p:cNvSpPr>
          <p:nvPr/>
        </p:nvSpPr>
        <p:spPr bwMode="auto">
          <a:xfrm>
            <a:off x="304800" y="2336800"/>
            <a:ext cx="3508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accent2"/>
                </a:solidFill>
              </a:rPr>
              <a:t>X-intercept: (Plug in 0 for y)</a:t>
            </a:r>
          </a:p>
        </p:txBody>
      </p:sp>
      <p:sp>
        <p:nvSpPr>
          <p:cNvPr id="22939" name="Text Box 411"/>
          <p:cNvSpPr txBox="1">
            <a:spLocks noChangeArrowheads="1"/>
          </p:cNvSpPr>
          <p:nvPr/>
        </p:nvSpPr>
        <p:spPr bwMode="auto">
          <a:xfrm>
            <a:off x="711200" y="3824288"/>
            <a:ext cx="96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x = 6</a:t>
            </a:r>
          </a:p>
        </p:txBody>
      </p:sp>
      <p:sp>
        <p:nvSpPr>
          <p:cNvPr id="22940" name="Text Box 412"/>
          <p:cNvSpPr txBox="1">
            <a:spLocks noChangeArrowheads="1"/>
          </p:cNvSpPr>
          <p:nvPr/>
        </p:nvSpPr>
        <p:spPr bwMode="auto">
          <a:xfrm>
            <a:off x="2286000" y="3810000"/>
            <a:ext cx="101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(6, 0)</a:t>
            </a:r>
          </a:p>
        </p:txBody>
      </p:sp>
      <p:sp>
        <p:nvSpPr>
          <p:cNvPr id="22941" name="Oval 413"/>
          <p:cNvSpPr>
            <a:spLocks noChangeArrowheads="1"/>
          </p:cNvSpPr>
          <p:nvPr/>
        </p:nvSpPr>
        <p:spPr bwMode="auto">
          <a:xfrm>
            <a:off x="8077200" y="5029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942" name="Text Box 414"/>
          <p:cNvSpPr txBox="1">
            <a:spLocks noChangeArrowheads="1"/>
          </p:cNvSpPr>
          <p:nvPr/>
        </p:nvSpPr>
        <p:spPr bwMode="auto">
          <a:xfrm>
            <a:off x="304800" y="4470400"/>
            <a:ext cx="3508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accent2"/>
                </a:solidFill>
              </a:rPr>
              <a:t>Y-intercept: (Plug in 0 for x)</a:t>
            </a:r>
          </a:p>
        </p:txBody>
      </p:sp>
      <p:sp>
        <p:nvSpPr>
          <p:cNvPr id="22944" name="Text Box 416"/>
          <p:cNvSpPr txBox="1">
            <a:spLocks noChangeArrowheads="1"/>
          </p:cNvSpPr>
          <p:nvPr/>
        </p:nvSpPr>
        <p:spPr bwMode="auto">
          <a:xfrm>
            <a:off x="747713" y="5576888"/>
            <a:ext cx="1558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y = 0 – 3</a:t>
            </a:r>
          </a:p>
        </p:txBody>
      </p:sp>
      <p:sp>
        <p:nvSpPr>
          <p:cNvPr id="22945" name="Text Box 417"/>
          <p:cNvSpPr txBox="1">
            <a:spLocks noChangeArrowheads="1"/>
          </p:cNvSpPr>
          <p:nvPr/>
        </p:nvSpPr>
        <p:spPr bwMode="auto">
          <a:xfrm>
            <a:off x="711200" y="6110288"/>
            <a:ext cx="1084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y = -3</a:t>
            </a:r>
          </a:p>
        </p:txBody>
      </p:sp>
      <p:sp>
        <p:nvSpPr>
          <p:cNvPr id="22946" name="Text Box 418"/>
          <p:cNvSpPr txBox="1">
            <a:spLocks noChangeArrowheads="1"/>
          </p:cNvSpPr>
          <p:nvPr/>
        </p:nvSpPr>
        <p:spPr bwMode="auto">
          <a:xfrm>
            <a:off x="2286000" y="6096000"/>
            <a:ext cx="1135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(0, -3)</a:t>
            </a:r>
          </a:p>
        </p:txBody>
      </p:sp>
      <p:sp>
        <p:nvSpPr>
          <p:cNvPr id="22947" name="Oval 419"/>
          <p:cNvSpPr>
            <a:spLocks noChangeArrowheads="1"/>
          </p:cNvSpPr>
          <p:nvPr/>
        </p:nvSpPr>
        <p:spPr bwMode="auto">
          <a:xfrm>
            <a:off x="6934200" y="5562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948" name="Freeform 420"/>
          <p:cNvSpPr>
            <a:spLocks/>
          </p:cNvSpPr>
          <p:nvPr/>
        </p:nvSpPr>
        <p:spPr bwMode="auto">
          <a:xfrm>
            <a:off x="6357938" y="4659313"/>
            <a:ext cx="2757487" cy="1320800"/>
          </a:xfrm>
          <a:custGeom>
            <a:avLst/>
            <a:gdLst>
              <a:gd name="T0" fmla="*/ 2147483647 w 1737"/>
              <a:gd name="T1" fmla="*/ 0 h 832"/>
              <a:gd name="T2" fmla="*/ 0 w 1737"/>
              <a:gd name="T3" fmla="*/ 2147483647 h 83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37" h="832">
                <a:moveTo>
                  <a:pt x="1737" y="0"/>
                </a:moveTo>
                <a:lnTo>
                  <a:pt x="0" y="832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6879" name="Object 421"/>
          <p:cNvGraphicFramePr>
            <a:graphicFrameLocks noChangeAspect="1"/>
          </p:cNvGraphicFramePr>
          <p:nvPr/>
        </p:nvGraphicFramePr>
        <p:xfrm>
          <a:off x="6934200" y="976313"/>
          <a:ext cx="14859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Equation" r:id="rId3" imgW="657180" imgH="362040" progId="Equation.DSMT4">
                  <p:embed/>
                </p:oleObj>
              </mc:Choice>
              <mc:Fallback>
                <p:oleObj name="Equation" r:id="rId3" imgW="657180" imgH="362040" progId="Equation.DSMT4">
                  <p:embed/>
                  <p:pic>
                    <p:nvPicPr>
                      <p:cNvPr id="0" name="Object 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976313"/>
                        <a:ext cx="148590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50" name="Object 422"/>
          <p:cNvGraphicFramePr>
            <a:graphicFrameLocks noChangeAspect="1"/>
          </p:cNvGraphicFramePr>
          <p:nvPr/>
        </p:nvGraphicFramePr>
        <p:xfrm>
          <a:off x="457200" y="2667000"/>
          <a:ext cx="14573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Equation" r:id="rId5" imgW="647730" imgH="362040" progId="Equation.3">
                  <p:embed/>
                </p:oleObj>
              </mc:Choice>
              <mc:Fallback>
                <p:oleObj name="Equation" r:id="rId5" imgW="647730" imgH="362040" progId="Equation.3">
                  <p:embed/>
                  <p:pic>
                    <p:nvPicPr>
                      <p:cNvPr id="0" name="Object 4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1457325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51" name="Object 423"/>
          <p:cNvGraphicFramePr>
            <a:graphicFrameLocks noChangeAspect="1"/>
          </p:cNvGraphicFramePr>
          <p:nvPr/>
        </p:nvGraphicFramePr>
        <p:xfrm>
          <a:off x="3038475" y="2743200"/>
          <a:ext cx="101758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Equation" r:id="rId7" imgW="438210" imgH="362040" progId="Equation.3">
                  <p:embed/>
                </p:oleObj>
              </mc:Choice>
              <mc:Fallback>
                <p:oleObj name="Equation" r:id="rId7" imgW="438210" imgH="362040" progId="Equation.3">
                  <p:embed/>
                  <p:pic>
                    <p:nvPicPr>
                      <p:cNvPr id="0" name="Object 4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2743200"/>
                        <a:ext cx="1017588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52" name="Text Box 424"/>
          <p:cNvSpPr txBox="1">
            <a:spLocks noChangeArrowheads="1"/>
          </p:cNvSpPr>
          <p:nvPr/>
        </p:nvSpPr>
        <p:spPr bwMode="auto">
          <a:xfrm>
            <a:off x="268288" y="3276600"/>
            <a:ext cx="163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+ 3        +3</a:t>
            </a:r>
          </a:p>
        </p:txBody>
      </p:sp>
      <p:sp>
        <p:nvSpPr>
          <p:cNvPr id="22953" name="Text Box 425"/>
          <p:cNvSpPr txBox="1">
            <a:spLocks noChangeArrowheads="1"/>
          </p:cNvSpPr>
          <p:nvPr/>
        </p:nvSpPr>
        <p:spPr bwMode="auto">
          <a:xfrm>
            <a:off x="2647950" y="2971800"/>
            <a:ext cx="177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2*            *2</a:t>
            </a:r>
          </a:p>
        </p:txBody>
      </p:sp>
      <p:graphicFrame>
        <p:nvGraphicFramePr>
          <p:cNvPr id="22954" name="Object 426"/>
          <p:cNvGraphicFramePr>
            <a:graphicFrameLocks noChangeAspect="1"/>
          </p:cNvGraphicFramePr>
          <p:nvPr/>
        </p:nvGraphicFramePr>
        <p:xfrm>
          <a:off x="533400" y="4786313"/>
          <a:ext cx="1706563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0" name="Equation" r:id="rId9" imgW="761940" imgH="362040" progId="Equation.3">
                  <p:embed/>
                </p:oleObj>
              </mc:Choice>
              <mc:Fallback>
                <p:oleObj name="Equation" r:id="rId9" imgW="761940" imgH="362040" progId="Equation.3">
                  <p:embed/>
                  <p:pic>
                    <p:nvPicPr>
                      <p:cNvPr id="0" name="Object 4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86313"/>
                        <a:ext cx="1706563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6" grpId="0"/>
      <p:bldP spid="22939" grpId="0"/>
      <p:bldP spid="22940" grpId="0"/>
      <p:bldP spid="22941" grpId="0" animBg="1"/>
      <p:bldP spid="22942" grpId="0"/>
      <p:bldP spid="22944" grpId="0"/>
      <p:bldP spid="22945" grpId="0"/>
      <p:bldP spid="22946" grpId="0"/>
      <p:bldP spid="22947" grpId="0" animBg="1"/>
      <p:bldP spid="22948" grpId="0" animBg="1"/>
      <p:bldP spid="22952" grpId="0"/>
      <p:bldP spid="229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INMOTION">
  <a:themeElements>
    <a:clrScheme name="INMOTION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MO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MOTION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INMOTION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MO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MOTION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INMOTION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MO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MOTION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9965A4-CC2B-4CE7-B8F9-BBFCAC54A8FD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EB291BF-2618-4A9D-915B-E9BADA53AC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30B399D-6B03-4E7C-80FF-5F3DAA9981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INMOTION</Template>
  <TotalTime>767</TotalTime>
  <Words>221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Tahoma</vt:lpstr>
      <vt:lpstr>Wingdings</vt:lpstr>
      <vt:lpstr>INMOTION</vt:lpstr>
      <vt:lpstr>iRespondQuestionMaster</vt:lpstr>
      <vt:lpstr>iRespondGraphMaster</vt:lpstr>
      <vt:lpstr>Equation</vt:lpstr>
      <vt:lpstr>MathType 6.0 Equation</vt:lpstr>
      <vt:lpstr>Warmup</vt:lpstr>
      <vt:lpstr>Objectives</vt:lpstr>
      <vt:lpstr>Linear Equation Review:</vt:lpstr>
      <vt:lpstr>Graphing given Standard Form</vt:lpstr>
      <vt:lpstr>Standard Form:                        Your Turn: Graphing with intercepts:      -2x + 3y = 12</vt:lpstr>
      <vt:lpstr>PowerPoint Presentation</vt:lpstr>
      <vt:lpstr>Sketching a Graph from Intercepts</vt:lpstr>
    </vt:vector>
  </TitlesOfParts>
  <Company>Irving Independant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Intercepts</dc:title>
  <dc:creator>Irving ISD</dc:creator>
  <cp:lastModifiedBy>Qayumi, Enayat</cp:lastModifiedBy>
  <cp:revision>25</cp:revision>
  <cp:lastPrinted>2014-03-06T15:46:04Z</cp:lastPrinted>
  <dcterms:created xsi:type="dcterms:W3CDTF">2006-11-26T15:40:00Z</dcterms:created>
  <dcterms:modified xsi:type="dcterms:W3CDTF">2021-01-07T04:47:26Z</dcterms:modified>
</cp:coreProperties>
</file>