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87" r:id="rId5"/>
    <p:sldMasterId id="2147483699" r:id="rId6"/>
  </p:sldMasterIdLst>
  <p:handoutMasterIdLst>
    <p:handoutMasterId r:id="rId18"/>
  </p:handoutMasterIdLst>
  <p:sldIdLst>
    <p:sldId id="256" r:id="rId7"/>
    <p:sldId id="257" r:id="rId8"/>
    <p:sldId id="258" r:id="rId9"/>
    <p:sldId id="259" r:id="rId10"/>
    <p:sldId id="269" r:id="rId11"/>
    <p:sldId id="261" r:id="rId12"/>
    <p:sldId id="263" r:id="rId13"/>
    <p:sldId id="260" r:id="rId14"/>
    <p:sldId id="264" r:id="rId15"/>
    <p:sldId id="270" r:id="rId16"/>
    <p:sldId id="268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4660"/>
  </p:normalViewPr>
  <p:slideViewPr>
    <p:cSldViewPr>
      <p:cViewPr varScale="1">
        <p:scale>
          <a:sx n="63" d="100"/>
          <a:sy n="63" d="100"/>
        </p:scale>
        <p:origin x="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A81686-C57D-4A24-BBC2-88905EEA8366}" type="datetimeFigureOut">
              <a:rPr lang="en-US"/>
              <a:pPr>
                <a:defRPr/>
              </a:pPr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9EFAAB-F8D4-44F9-89B5-B2F6801D8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2"/>
          <p:cNvSpPr>
            <a:spLocks/>
          </p:cNvSpPr>
          <p:nvPr/>
        </p:nvSpPr>
        <p:spPr bwMode="ltGray">
          <a:xfrm>
            <a:off x="-22225" y="2590800"/>
            <a:ext cx="77724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239000" y="6567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i="1"/>
              <a:t>M. Pickens 2006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D5F10-3C6B-40A5-B7AD-08CB32D9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8B2F-A99B-4771-A633-185A87F44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2E4E-4AC8-47F4-BD4D-3AB4D9C8F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6D1C8-4170-4857-AA07-1D9D396C1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E3BD6-BD10-4EE2-BA52-555B525B6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8474-64F0-4B9A-A212-9929D94E6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7FA2C-B8C6-4784-AC25-FE9F5B68C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FE89F-0DEA-4C97-8A01-635F190D5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BBD2E-D34D-4D02-AA0A-95905A690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D1653-AFDC-4BA3-92E0-B0F5ABFF0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6F99B-CBFB-4E40-8785-E03366FCC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09C59-D514-4A31-8422-66D72E39B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9066F-4DB9-4013-84B3-F15C81292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2C974-464E-4CF1-AE9E-9A5C2B29D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6BC4B-9853-4EC6-97B2-2980BE78C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30E4F-2351-4622-AC67-E099DC0A7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C32B5-4EB5-4FF2-BEF1-9C223DB4D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F2720-7F79-4746-A8B1-24F06F591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FBB40-F2FE-4654-B252-50EE6BCE9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973C3-1BEE-4015-9D44-85CD1BA2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C61E-D485-4FC4-AF15-92B36884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5117B-2BB0-4BEC-8CF4-3A548C9A8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6EA4A-41B0-4C44-8848-6CFC12D85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99FAC-B3EE-4BAA-B309-341AF8D3D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F290-BBFC-4FCB-9497-8DE4991AA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44801-3957-4854-99D4-3CB41F90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ECE63-64C5-4F11-9637-3B111FCFC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55C2-1E75-495F-82FC-5F6B781BD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DB15-8597-4D68-8D63-339822F21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F4230-7447-4BB4-BF6C-936691C20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CDAF3-3EF1-4FA9-BCD5-1CE8B286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1034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1067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8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1035" name="Rectangle 6"/>
            <p:cNvSpPr>
              <a:spLocks noChangeArrowheads="1"/>
            </p:cNvSpPr>
            <p:nvPr userDrawn="1"/>
          </p:nvSpPr>
          <p:spPr bwMode="ltGray">
            <a:xfrm>
              <a:off x="4278" y="95"/>
              <a:ext cx="1482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ltGray">
            <a:xfrm>
              <a:off x="2544" y="95"/>
              <a:ext cx="1734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ltGray">
            <a:xfrm>
              <a:off x="5362" y="383"/>
              <a:ext cx="398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ltGray">
            <a:xfrm>
              <a:off x="4896" y="383"/>
              <a:ext cx="465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ltGray">
            <a:xfrm>
              <a:off x="5519" y="576"/>
              <a:ext cx="13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ltGray">
            <a:xfrm>
              <a:off x="5694" y="671"/>
              <a:ext cx="66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ltGray">
            <a:xfrm>
              <a:off x="5616" y="671"/>
              <a:ext cx="78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ltGray">
            <a:xfrm>
              <a:off x="4012" y="48"/>
              <a:ext cx="174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ltGray">
            <a:xfrm>
              <a:off x="4589" y="145"/>
              <a:ext cx="117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ltGray">
            <a:xfrm>
              <a:off x="3216" y="145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ltGray">
            <a:xfrm>
              <a:off x="5450" y="433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ltGray">
            <a:xfrm>
              <a:off x="5088" y="433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ltGray">
            <a:xfrm>
              <a:off x="5716" y="721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ltGray">
            <a:xfrm>
              <a:off x="5664" y="721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6182" name="Arc 38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/>
            </a:lvl1pPr>
          </a:lstStyle>
          <a:p>
            <a:pPr>
              <a:defRPr/>
            </a:pPr>
            <a:fld id="{A4E94F6E-0411-4438-9088-AAFD9E7FA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Text Box 44"/>
          <p:cNvSpPr txBox="1">
            <a:spLocks noChangeArrowheads="1"/>
          </p:cNvSpPr>
          <p:nvPr userDrawn="1"/>
        </p:nvSpPr>
        <p:spPr bwMode="auto">
          <a:xfrm>
            <a:off x="7315200" y="6567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i="1"/>
              <a:t>M. Pickens 2006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2061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1067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8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1035" name="Rectangle 6"/>
            <p:cNvSpPr>
              <a:spLocks noChangeArrowheads="1"/>
            </p:cNvSpPr>
            <p:nvPr userDrawn="1"/>
          </p:nvSpPr>
          <p:spPr bwMode="ltGray">
            <a:xfrm>
              <a:off x="4278" y="95"/>
              <a:ext cx="1482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ltGray">
            <a:xfrm>
              <a:off x="2544" y="95"/>
              <a:ext cx="1734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ltGray">
            <a:xfrm>
              <a:off x="5362" y="383"/>
              <a:ext cx="398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ltGray">
            <a:xfrm>
              <a:off x="4896" y="383"/>
              <a:ext cx="465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ltGray">
            <a:xfrm>
              <a:off x="5519" y="576"/>
              <a:ext cx="13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ltGray">
            <a:xfrm>
              <a:off x="5694" y="671"/>
              <a:ext cx="66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ltGray">
            <a:xfrm>
              <a:off x="5616" y="671"/>
              <a:ext cx="78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ltGray">
            <a:xfrm>
              <a:off x="4012" y="48"/>
              <a:ext cx="174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ltGray">
            <a:xfrm>
              <a:off x="4589" y="145"/>
              <a:ext cx="117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ltGray">
            <a:xfrm>
              <a:off x="3216" y="145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ltGray">
            <a:xfrm>
              <a:off x="5450" y="433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ltGray">
            <a:xfrm>
              <a:off x="5088" y="433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ltGray">
            <a:xfrm>
              <a:off x="5716" y="721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ltGray">
            <a:xfrm>
              <a:off x="5664" y="721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6182" name="Arc 38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44"/>
          <p:cNvSpPr txBox="1">
            <a:spLocks noChangeArrowheads="1"/>
          </p:cNvSpPr>
          <p:nvPr userDrawn="1"/>
        </p:nvSpPr>
        <p:spPr bwMode="auto">
          <a:xfrm>
            <a:off x="7315200" y="6567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i="1"/>
              <a:t>M. Pickens 2006</a:t>
            </a:r>
          </a:p>
        </p:txBody>
      </p:sp>
      <p:sp>
        <p:nvSpPr>
          <p:cNvPr id="2053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i="1">
                <a:solidFill>
                  <a:schemeClr val="tx2"/>
                </a:solidFill>
                <a:latin typeface="Arial Narrow" pitchFamily="34" charset="0"/>
              </a:rPr>
              <a:t>iRespond Question Master</a:t>
            </a:r>
          </a:p>
        </p:txBody>
      </p:sp>
      <p:sp>
        <p:nvSpPr>
          <p:cNvPr id="2054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A.) Response A</a:t>
            </a:r>
          </a:p>
        </p:txBody>
      </p:sp>
      <p:sp>
        <p:nvSpPr>
          <p:cNvPr id="2055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B.) Response B</a:t>
            </a:r>
          </a:p>
        </p:txBody>
      </p:sp>
      <p:sp>
        <p:nvSpPr>
          <p:cNvPr id="2056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C.) Response C</a:t>
            </a:r>
          </a:p>
        </p:txBody>
      </p:sp>
      <p:sp>
        <p:nvSpPr>
          <p:cNvPr id="2057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D.) Response D</a:t>
            </a:r>
          </a:p>
        </p:txBody>
      </p:sp>
      <p:sp>
        <p:nvSpPr>
          <p:cNvPr id="2058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/>
              <a:t>E.) Response E</a:t>
            </a:r>
          </a:p>
        </p:txBody>
      </p:sp>
      <p:sp>
        <p:nvSpPr>
          <p:cNvPr id="2059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rgbClr val="FFFFFF"/>
                </a:solidFill>
              </a:rPr>
              <a:t>Percent Complete 100%</a:t>
            </a:r>
          </a:p>
        </p:txBody>
      </p:sp>
      <p:sp>
        <p:nvSpPr>
          <p:cNvPr id="2060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rgbClr val="FFFFFF"/>
                </a:solidFill>
              </a:rPr>
              <a:t>00:30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3109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1067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8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1035" name="Rectangle 6"/>
            <p:cNvSpPr>
              <a:spLocks noChangeArrowheads="1"/>
            </p:cNvSpPr>
            <p:nvPr userDrawn="1"/>
          </p:nvSpPr>
          <p:spPr bwMode="ltGray">
            <a:xfrm>
              <a:off x="4278" y="95"/>
              <a:ext cx="1482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ltGray">
            <a:xfrm>
              <a:off x="2544" y="95"/>
              <a:ext cx="1734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ltGray">
            <a:xfrm>
              <a:off x="5362" y="383"/>
              <a:ext cx="398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ltGray">
            <a:xfrm>
              <a:off x="4896" y="383"/>
              <a:ext cx="465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ltGray">
            <a:xfrm>
              <a:off x="5519" y="576"/>
              <a:ext cx="13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ltGray">
            <a:xfrm>
              <a:off x="5694" y="671"/>
              <a:ext cx="66" cy="4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ltGray">
            <a:xfrm>
              <a:off x="5616" y="671"/>
              <a:ext cx="78" cy="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ltGray">
            <a:xfrm>
              <a:off x="4012" y="48"/>
              <a:ext cx="174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ltGray">
            <a:xfrm>
              <a:off x="4589" y="145"/>
              <a:ext cx="117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ltGray">
            <a:xfrm>
              <a:off x="3216" y="145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ltGray">
            <a:xfrm>
              <a:off x="5450" y="433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ltGray">
            <a:xfrm>
              <a:off x="5088" y="433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ltGray">
            <a:xfrm>
              <a:off x="5716" y="721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ltGray">
            <a:xfrm>
              <a:off x="5664" y="721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6182" name="Arc 38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44"/>
          <p:cNvSpPr txBox="1">
            <a:spLocks noChangeArrowheads="1"/>
          </p:cNvSpPr>
          <p:nvPr userDrawn="1"/>
        </p:nvSpPr>
        <p:spPr bwMode="auto">
          <a:xfrm>
            <a:off x="7315200" y="6567488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i="1"/>
              <a:t>M. Pickens 2006</a:t>
            </a:r>
          </a:p>
        </p:txBody>
      </p:sp>
      <p:sp>
        <p:nvSpPr>
          <p:cNvPr id="3077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3078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7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2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3103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3104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3105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3106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3080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9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1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4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3095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3096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3097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98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3082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8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89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90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91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92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  <p:cxnSp>
          <p:nvCxnSpPr>
            <p:cNvPr id="3093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</p:cxnSp>
      </p:grpSp>
      <p:grpSp>
        <p:nvGrpSpPr>
          <p:cNvPr id="3083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4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085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086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087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Intercepts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en-US"/>
              <a:t>Intercepts of an Equation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114800"/>
          </a:xfrm>
        </p:spPr>
        <p:txBody>
          <a:bodyPr/>
          <a:lstStyle/>
          <a:p>
            <a:r>
              <a:rPr lang="en-US" altLang="en-US" dirty="0"/>
              <a:t>Find the x and y-intercepts of the equation -5x + 4y = -20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2667000"/>
            <a:ext cx="426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/>
              <a:t>To find the x-intercept plug in 0 for _____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60650" y="29718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98525" y="3722688"/>
            <a:ext cx="24032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-5x + 4y = -20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4205288"/>
            <a:ext cx="266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-5x + 4(0) = -20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43000" y="4662488"/>
            <a:ext cx="22236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-5x + 0 = -20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752600" y="5181600"/>
            <a:ext cx="16145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-5x = -20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790700" y="56530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-5      -5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288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7432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914400" y="6248400"/>
            <a:ext cx="9733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x = 4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590800" y="6248400"/>
            <a:ext cx="1124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( 4, 0)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343400" y="2590800"/>
            <a:ext cx="426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/>
              <a:t>To find the y-intercept plug in 0 for _____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775450" y="28956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013325" y="3646488"/>
            <a:ext cx="24032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-5x + 4y = -20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953000" y="4129088"/>
            <a:ext cx="266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-5(0) + 4y = -20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257800" y="4586288"/>
            <a:ext cx="21034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0 + 4y = -20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867400" y="5105400"/>
            <a:ext cx="14943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4y = -20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905500" y="557688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4      4</a:t>
            </a: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59436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7056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029200" y="6172200"/>
            <a:ext cx="10935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y = -5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6705600" y="6172200"/>
            <a:ext cx="124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( 0, -5)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838200" y="6096000"/>
            <a:ext cx="7620000" cy="685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 animBg="1"/>
      <p:bldP spid="15372" grpId="0" animBg="1"/>
      <p:bldP spid="15373" grpId="0"/>
      <p:bldP spid="15374" grpId="0"/>
      <p:bldP spid="15376" grpId="0"/>
      <p:bldP spid="15377" grpId="0"/>
      <p:bldP spid="15378" grpId="0"/>
      <p:bldP spid="15379" grpId="0"/>
      <p:bldP spid="15380" grpId="0"/>
      <p:bldP spid="15381" grpId="0"/>
      <p:bldP spid="15382" grpId="0"/>
      <p:bldP spid="15383" grpId="0" animBg="1"/>
      <p:bldP spid="15384" grpId="0" animBg="1"/>
      <p:bldP spid="15385" grpId="0"/>
      <p:bldP spid="15386" grpId="0"/>
      <p:bldP spid="153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772400" cy="4648200"/>
          </a:xfrm>
        </p:spPr>
        <p:txBody>
          <a:bodyPr/>
          <a:lstStyle/>
          <a:p>
            <a:r>
              <a:rPr lang="en-US" altLang="en-US"/>
              <a:t>Intercept is : _____________________</a:t>
            </a:r>
          </a:p>
          <a:p>
            <a:r>
              <a:rPr lang="en-US" altLang="en-US"/>
              <a:t>The x-intercept is _________________</a:t>
            </a:r>
          </a:p>
          <a:p>
            <a:r>
              <a:rPr lang="en-US" altLang="en-US"/>
              <a:t>The y-intercept is _________________</a:t>
            </a:r>
          </a:p>
          <a:p>
            <a:r>
              <a:rPr lang="en-US" altLang="en-US"/>
              <a:t>To find the x-intercept of an equation ____________________</a:t>
            </a:r>
          </a:p>
          <a:p>
            <a:r>
              <a:rPr lang="en-US" altLang="en-US"/>
              <a:t>To find the y-intercept of an equation ____________________</a:t>
            </a:r>
          </a:p>
          <a:p>
            <a:endParaRPr lang="en-US" alt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71800" y="1801813"/>
            <a:ext cx="5918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600">
                <a:solidFill>
                  <a:srgbClr val="FF0000"/>
                </a:solidFill>
              </a:rPr>
              <a:t>Where something intersects or touches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62400" y="2387600"/>
            <a:ext cx="4478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Where it touches the x-axis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962400" y="2921000"/>
            <a:ext cx="4478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Where it touches the y-axis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143000" y="3987800"/>
            <a:ext cx="2419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Plug in 0 for Y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219200" y="5054600"/>
            <a:ext cx="2419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Plug in 0 for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 learn what intercepts are</a:t>
            </a:r>
          </a:p>
          <a:p>
            <a:r>
              <a:rPr lang="en-US" altLang="en-US" dirty="0"/>
              <a:t>To learn how to find x and y-intercepts of a graph</a:t>
            </a:r>
          </a:p>
          <a:p>
            <a:r>
              <a:rPr lang="en-US" altLang="en-US" dirty="0"/>
              <a:t>To learn how to find x and y-intercepts of </a:t>
            </a:r>
            <a:r>
              <a:rPr lang="en-US" altLang="en-US"/>
              <a:t>an equation</a:t>
            </a:r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are intercepts?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intercept is where something intersects or touches</a:t>
            </a:r>
          </a:p>
          <a:p>
            <a:endParaRPr lang="en-US" altLang="en-US"/>
          </a:p>
          <a:p>
            <a:r>
              <a:rPr lang="en-US" altLang="en-US"/>
              <a:t>For example, </a:t>
            </a:r>
          </a:p>
          <a:p>
            <a:pPr lvl="1"/>
            <a:r>
              <a:rPr lang="en-US" altLang="en-US"/>
              <a:t>an x-intercept is where it touches the x-axis</a:t>
            </a:r>
          </a:p>
          <a:p>
            <a:pPr lvl="1"/>
            <a:r>
              <a:rPr lang="en-US" altLang="en-US"/>
              <a:t>a y-intercept is where it touches the y-axis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52400"/>
            <a:ext cx="7772400" cy="1143000"/>
          </a:xfrm>
        </p:spPr>
        <p:txBody>
          <a:bodyPr/>
          <a:lstStyle/>
          <a:p>
            <a:r>
              <a:rPr lang="en-US" altLang="en-US"/>
              <a:t>Intercepts of a Graph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3962400" cy="5105400"/>
          </a:xfrm>
        </p:spPr>
        <p:txBody>
          <a:bodyPr/>
          <a:lstStyle/>
          <a:p>
            <a:r>
              <a:rPr lang="en-US" altLang="en-US"/>
              <a:t>What are the x-intercept and y-intercept of the graph at right?</a:t>
            </a:r>
          </a:p>
          <a:p>
            <a:endParaRPr lang="en-US" altLang="en-US"/>
          </a:p>
          <a:p>
            <a:r>
              <a:rPr lang="en-US" altLang="en-US"/>
              <a:t>X-intercept:</a:t>
            </a:r>
          </a:p>
          <a:p>
            <a:endParaRPr lang="en-US" altLang="en-US"/>
          </a:p>
          <a:p>
            <a:r>
              <a:rPr lang="en-US" altLang="en-US"/>
              <a:t>Y-intercept:</a:t>
            </a:r>
          </a:p>
        </p:txBody>
      </p:sp>
      <p:grpSp>
        <p:nvGrpSpPr>
          <p:cNvPr id="28676" name="Group 411"/>
          <p:cNvGrpSpPr>
            <a:grpSpLocks/>
          </p:cNvGrpSpPr>
          <p:nvPr/>
        </p:nvGrpSpPr>
        <p:grpSpPr bwMode="auto">
          <a:xfrm>
            <a:off x="4191000" y="1295400"/>
            <a:ext cx="4953000" cy="4548188"/>
            <a:chOff x="2640" y="816"/>
            <a:chExt cx="3120" cy="2865"/>
          </a:xfrm>
        </p:grpSpPr>
        <p:grpSp>
          <p:nvGrpSpPr>
            <p:cNvPr id="28690" name="Group 409"/>
            <p:cNvGrpSpPr>
              <a:grpSpLocks/>
            </p:cNvGrpSpPr>
            <p:nvPr/>
          </p:nvGrpSpPr>
          <p:grpSpPr bwMode="auto">
            <a:xfrm>
              <a:off x="2640" y="816"/>
              <a:ext cx="3120" cy="2865"/>
              <a:chOff x="3264" y="816"/>
              <a:chExt cx="2352" cy="2160"/>
            </a:xfrm>
          </p:grpSpPr>
          <p:grpSp>
            <p:nvGrpSpPr>
              <p:cNvPr id="28692" name="Group 408"/>
              <p:cNvGrpSpPr>
                <a:grpSpLocks/>
              </p:cNvGrpSpPr>
              <p:nvPr/>
            </p:nvGrpSpPr>
            <p:grpSpPr bwMode="auto">
              <a:xfrm>
                <a:off x="3360" y="960"/>
                <a:ext cx="2160" cy="1872"/>
                <a:chOff x="3360" y="960"/>
                <a:chExt cx="2160" cy="1872"/>
              </a:xfrm>
            </p:grpSpPr>
            <p:sp>
              <p:nvSpPr>
                <p:cNvPr id="28695" name="Rectangle 11"/>
                <p:cNvSpPr>
                  <a:spLocks noChangeArrowheads="1"/>
                </p:cNvSpPr>
                <p:nvPr/>
              </p:nvSpPr>
              <p:spPr bwMode="auto">
                <a:xfrm>
                  <a:off x="3360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696" name="Rectangle 12"/>
                <p:cNvSpPr>
                  <a:spLocks noChangeArrowheads="1"/>
                </p:cNvSpPr>
                <p:nvPr/>
              </p:nvSpPr>
              <p:spPr bwMode="auto">
                <a:xfrm>
                  <a:off x="3504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697" name="Rectangle 13"/>
                <p:cNvSpPr>
                  <a:spLocks noChangeArrowheads="1"/>
                </p:cNvSpPr>
                <p:nvPr/>
              </p:nvSpPr>
              <p:spPr bwMode="auto">
                <a:xfrm>
                  <a:off x="3648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698" name="Rectangle 14"/>
                <p:cNvSpPr>
                  <a:spLocks noChangeArrowheads="1"/>
                </p:cNvSpPr>
                <p:nvPr/>
              </p:nvSpPr>
              <p:spPr bwMode="auto">
                <a:xfrm>
                  <a:off x="3792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699" name="Rectangle 15"/>
                <p:cNvSpPr>
                  <a:spLocks noChangeArrowheads="1"/>
                </p:cNvSpPr>
                <p:nvPr/>
              </p:nvSpPr>
              <p:spPr bwMode="auto">
                <a:xfrm>
                  <a:off x="3936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0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0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1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2" name="Rectangle 23"/>
                <p:cNvSpPr>
                  <a:spLocks noChangeArrowheads="1"/>
                </p:cNvSpPr>
                <p:nvPr/>
              </p:nvSpPr>
              <p:spPr bwMode="auto">
                <a:xfrm>
                  <a:off x="3648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3" name="Rectangle 24"/>
                <p:cNvSpPr>
                  <a:spLocks noChangeArrowheads="1"/>
                </p:cNvSpPr>
                <p:nvPr/>
              </p:nvSpPr>
              <p:spPr bwMode="auto">
                <a:xfrm>
                  <a:off x="3792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4" name="Rectangle 25"/>
                <p:cNvSpPr>
                  <a:spLocks noChangeArrowheads="1"/>
                </p:cNvSpPr>
                <p:nvPr/>
              </p:nvSpPr>
              <p:spPr bwMode="auto">
                <a:xfrm>
                  <a:off x="3936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5" name="Rectangle 31"/>
                <p:cNvSpPr>
                  <a:spLocks noChangeArrowheads="1"/>
                </p:cNvSpPr>
                <p:nvPr/>
              </p:nvSpPr>
              <p:spPr bwMode="auto">
                <a:xfrm>
                  <a:off x="3360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6" name="Rectangle 32"/>
                <p:cNvSpPr>
                  <a:spLocks noChangeArrowheads="1"/>
                </p:cNvSpPr>
                <p:nvPr/>
              </p:nvSpPr>
              <p:spPr bwMode="auto">
                <a:xfrm>
                  <a:off x="3504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7" name="Rectangle 33"/>
                <p:cNvSpPr>
                  <a:spLocks noChangeArrowheads="1"/>
                </p:cNvSpPr>
                <p:nvPr/>
              </p:nvSpPr>
              <p:spPr bwMode="auto">
                <a:xfrm>
                  <a:off x="3648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8" name="Rectangle 34"/>
                <p:cNvSpPr>
                  <a:spLocks noChangeArrowheads="1"/>
                </p:cNvSpPr>
                <p:nvPr/>
              </p:nvSpPr>
              <p:spPr bwMode="auto">
                <a:xfrm>
                  <a:off x="3792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09" name="Rectangle 35"/>
                <p:cNvSpPr>
                  <a:spLocks noChangeArrowheads="1"/>
                </p:cNvSpPr>
                <p:nvPr/>
              </p:nvSpPr>
              <p:spPr bwMode="auto">
                <a:xfrm>
                  <a:off x="3936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0" name="Rectangle 41"/>
                <p:cNvSpPr>
                  <a:spLocks noChangeArrowheads="1"/>
                </p:cNvSpPr>
                <p:nvPr/>
              </p:nvSpPr>
              <p:spPr bwMode="auto">
                <a:xfrm>
                  <a:off x="3360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1" name="Rectangle 42"/>
                <p:cNvSpPr>
                  <a:spLocks noChangeArrowheads="1"/>
                </p:cNvSpPr>
                <p:nvPr/>
              </p:nvSpPr>
              <p:spPr bwMode="auto">
                <a:xfrm>
                  <a:off x="3504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2" name="Rectangle 43"/>
                <p:cNvSpPr>
                  <a:spLocks noChangeArrowheads="1"/>
                </p:cNvSpPr>
                <p:nvPr/>
              </p:nvSpPr>
              <p:spPr bwMode="auto">
                <a:xfrm>
                  <a:off x="3648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3" name="Rectangle 44"/>
                <p:cNvSpPr>
                  <a:spLocks noChangeArrowheads="1"/>
                </p:cNvSpPr>
                <p:nvPr/>
              </p:nvSpPr>
              <p:spPr bwMode="auto">
                <a:xfrm>
                  <a:off x="3792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4" name="Rectangle 45"/>
                <p:cNvSpPr>
                  <a:spLocks noChangeArrowheads="1"/>
                </p:cNvSpPr>
                <p:nvPr/>
              </p:nvSpPr>
              <p:spPr bwMode="auto">
                <a:xfrm>
                  <a:off x="3936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5" name="Rectangle 51"/>
                <p:cNvSpPr>
                  <a:spLocks noChangeArrowheads="1"/>
                </p:cNvSpPr>
                <p:nvPr/>
              </p:nvSpPr>
              <p:spPr bwMode="auto">
                <a:xfrm>
                  <a:off x="3360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6" name="Rectangle 52"/>
                <p:cNvSpPr>
                  <a:spLocks noChangeArrowheads="1"/>
                </p:cNvSpPr>
                <p:nvPr/>
              </p:nvSpPr>
              <p:spPr bwMode="auto">
                <a:xfrm>
                  <a:off x="3504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7" name="Rectangle 53"/>
                <p:cNvSpPr>
                  <a:spLocks noChangeArrowheads="1"/>
                </p:cNvSpPr>
                <p:nvPr/>
              </p:nvSpPr>
              <p:spPr bwMode="auto">
                <a:xfrm>
                  <a:off x="3648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8" name="Rectangle 54"/>
                <p:cNvSpPr>
                  <a:spLocks noChangeArrowheads="1"/>
                </p:cNvSpPr>
                <p:nvPr/>
              </p:nvSpPr>
              <p:spPr bwMode="auto">
                <a:xfrm>
                  <a:off x="3792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19" name="Rectangle 55"/>
                <p:cNvSpPr>
                  <a:spLocks noChangeArrowheads="1"/>
                </p:cNvSpPr>
                <p:nvPr/>
              </p:nvSpPr>
              <p:spPr bwMode="auto">
                <a:xfrm>
                  <a:off x="3936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0" name="Rectangle 61"/>
                <p:cNvSpPr>
                  <a:spLocks noChangeArrowheads="1"/>
                </p:cNvSpPr>
                <p:nvPr/>
              </p:nvSpPr>
              <p:spPr bwMode="auto">
                <a:xfrm>
                  <a:off x="3360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1" name="Rectangle 62"/>
                <p:cNvSpPr>
                  <a:spLocks noChangeArrowheads="1"/>
                </p:cNvSpPr>
                <p:nvPr/>
              </p:nvSpPr>
              <p:spPr bwMode="auto">
                <a:xfrm>
                  <a:off x="3504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2" name="Rectangle 63"/>
                <p:cNvSpPr>
                  <a:spLocks noChangeArrowheads="1"/>
                </p:cNvSpPr>
                <p:nvPr/>
              </p:nvSpPr>
              <p:spPr bwMode="auto">
                <a:xfrm>
                  <a:off x="3648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3" name="Rectangle 64"/>
                <p:cNvSpPr>
                  <a:spLocks noChangeArrowheads="1"/>
                </p:cNvSpPr>
                <p:nvPr/>
              </p:nvSpPr>
              <p:spPr bwMode="auto">
                <a:xfrm>
                  <a:off x="3792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4" name="Rectangle 65"/>
                <p:cNvSpPr>
                  <a:spLocks noChangeArrowheads="1"/>
                </p:cNvSpPr>
                <p:nvPr/>
              </p:nvSpPr>
              <p:spPr bwMode="auto">
                <a:xfrm>
                  <a:off x="3936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5" name="Rectangle 71"/>
                <p:cNvSpPr>
                  <a:spLocks noChangeArrowheads="1"/>
                </p:cNvSpPr>
                <p:nvPr/>
              </p:nvSpPr>
              <p:spPr bwMode="auto">
                <a:xfrm>
                  <a:off x="3360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6" name="Rectangle 72"/>
                <p:cNvSpPr>
                  <a:spLocks noChangeArrowheads="1"/>
                </p:cNvSpPr>
                <p:nvPr/>
              </p:nvSpPr>
              <p:spPr bwMode="auto">
                <a:xfrm>
                  <a:off x="3504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7" name="Rectangle 73"/>
                <p:cNvSpPr>
                  <a:spLocks noChangeArrowheads="1"/>
                </p:cNvSpPr>
                <p:nvPr/>
              </p:nvSpPr>
              <p:spPr bwMode="auto">
                <a:xfrm>
                  <a:off x="3648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8" name="Rectangle 74"/>
                <p:cNvSpPr>
                  <a:spLocks noChangeArrowheads="1"/>
                </p:cNvSpPr>
                <p:nvPr/>
              </p:nvSpPr>
              <p:spPr bwMode="auto">
                <a:xfrm>
                  <a:off x="3792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29" name="Rectangle 75"/>
                <p:cNvSpPr>
                  <a:spLocks noChangeArrowheads="1"/>
                </p:cNvSpPr>
                <p:nvPr/>
              </p:nvSpPr>
              <p:spPr bwMode="auto">
                <a:xfrm>
                  <a:off x="3936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0" name="Rectangle 81"/>
                <p:cNvSpPr>
                  <a:spLocks noChangeArrowheads="1"/>
                </p:cNvSpPr>
                <p:nvPr/>
              </p:nvSpPr>
              <p:spPr bwMode="auto">
                <a:xfrm>
                  <a:off x="3360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1" name="Rectangle 82"/>
                <p:cNvSpPr>
                  <a:spLocks noChangeArrowheads="1"/>
                </p:cNvSpPr>
                <p:nvPr/>
              </p:nvSpPr>
              <p:spPr bwMode="auto">
                <a:xfrm>
                  <a:off x="3504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2" name="Rectangle 83"/>
                <p:cNvSpPr>
                  <a:spLocks noChangeArrowheads="1"/>
                </p:cNvSpPr>
                <p:nvPr/>
              </p:nvSpPr>
              <p:spPr bwMode="auto">
                <a:xfrm>
                  <a:off x="3648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3" name="Rectangle 84"/>
                <p:cNvSpPr>
                  <a:spLocks noChangeArrowheads="1"/>
                </p:cNvSpPr>
                <p:nvPr/>
              </p:nvSpPr>
              <p:spPr bwMode="auto">
                <a:xfrm>
                  <a:off x="3792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4" name="Rectangle 85"/>
                <p:cNvSpPr>
                  <a:spLocks noChangeArrowheads="1"/>
                </p:cNvSpPr>
                <p:nvPr/>
              </p:nvSpPr>
              <p:spPr bwMode="auto">
                <a:xfrm>
                  <a:off x="3936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5" name="Rectangle 91"/>
                <p:cNvSpPr>
                  <a:spLocks noChangeArrowheads="1"/>
                </p:cNvSpPr>
                <p:nvPr/>
              </p:nvSpPr>
              <p:spPr bwMode="auto">
                <a:xfrm>
                  <a:off x="3360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6" name="Rectangle 92"/>
                <p:cNvSpPr>
                  <a:spLocks noChangeArrowheads="1"/>
                </p:cNvSpPr>
                <p:nvPr/>
              </p:nvSpPr>
              <p:spPr bwMode="auto">
                <a:xfrm>
                  <a:off x="3504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7" name="Rectangle 93"/>
                <p:cNvSpPr>
                  <a:spLocks noChangeArrowheads="1"/>
                </p:cNvSpPr>
                <p:nvPr/>
              </p:nvSpPr>
              <p:spPr bwMode="auto">
                <a:xfrm>
                  <a:off x="3648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8" name="Rectangle 94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39" name="Rectangle 95"/>
                <p:cNvSpPr>
                  <a:spLocks noChangeArrowheads="1"/>
                </p:cNvSpPr>
                <p:nvPr/>
              </p:nvSpPr>
              <p:spPr bwMode="auto">
                <a:xfrm>
                  <a:off x="3936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0" name="Rectangle 101"/>
                <p:cNvSpPr>
                  <a:spLocks noChangeArrowheads="1"/>
                </p:cNvSpPr>
                <p:nvPr/>
              </p:nvSpPr>
              <p:spPr bwMode="auto">
                <a:xfrm>
                  <a:off x="3360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1" name="Rectangle 102"/>
                <p:cNvSpPr>
                  <a:spLocks noChangeArrowheads="1"/>
                </p:cNvSpPr>
                <p:nvPr/>
              </p:nvSpPr>
              <p:spPr bwMode="auto">
                <a:xfrm>
                  <a:off x="3504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2" name="Rectangle 103"/>
                <p:cNvSpPr>
                  <a:spLocks noChangeArrowheads="1"/>
                </p:cNvSpPr>
                <p:nvPr/>
              </p:nvSpPr>
              <p:spPr bwMode="auto">
                <a:xfrm>
                  <a:off x="3648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3" name="Rectangle 104"/>
                <p:cNvSpPr>
                  <a:spLocks noChangeArrowheads="1"/>
                </p:cNvSpPr>
                <p:nvPr/>
              </p:nvSpPr>
              <p:spPr bwMode="auto">
                <a:xfrm>
                  <a:off x="3792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4" name="Rectangle 105"/>
                <p:cNvSpPr>
                  <a:spLocks noChangeArrowheads="1"/>
                </p:cNvSpPr>
                <p:nvPr/>
              </p:nvSpPr>
              <p:spPr bwMode="auto">
                <a:xfrm>
                  <a:off x="3936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5" name="Rectangle 106"/>
                <p:cNvSpPr>
                  <a:spLocks noChangeArrowheads="1"/>
                </p:cNvSpPr>
                <p:nvPr/>
              </p:nvSpPr>
              <p:spPr bwMode="auto">
                <a:xfrm>
                  <a:off x="4080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6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4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7" name="Rectangle 108"/>
                <p:cNvSpPr>
                  <a:spLocks noChangeArrowheads="1"/>
                </p:cNvSpPr>
                <p:nvPr/>
              </p:nvSpPr>
              <p:spPr bwMode="auto">
                <a:xfrm>
                  <a:off x="4368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8" name="Rectangle 109"/>
                <p:cNvSpPr>
                  <a:spLocks noChangeArrowheads="1"/>
                </p:cNvSpPr>
                <p:nvPr/>
              </p:nvSpPr>
              <p:spPr bwMode="auto">
                <a:xfrm>
                  <a:off x="4512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49" name="Rectangle 110"/>
                <p:cNvSpPr>
                  <a:spLocks noChangeArrowheads="1"/>
                </p:cNvSpPr>
                <p:nvPr/>
              </p:nvSpPr>
              <p:spPr bwMode="auto">
                <a:xfrm>
                  <a:off x="4656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0" name="Rectangle 111"/>
                <p:cNvSpPr>
                  <a:spLocks noChangeArrowheads="1"/>
                </p:cNvSpPr>
                <p:nvPr/>
              </p:nvSpPr>
              <p:spPr bwMode="auto">
                <a:xfrm>
                  <a:off x="4800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1" name="Rectangle 112"/>
                <p:cNvSpPr>
                  <a:spLocks noChangeArrowheads="1"/>
                </p:cNvSpPr>
                <p:nvPr/>
              </p:nvSpPr>
              <p:spPr bwMode="auto">
                <a:xfrm>
                  <a:off x="4944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2" name="Rectangle 113"/>
                <p:cNvSpPr>
                  <a:spLocks noChangeArrowheads="1"/>
                </p:cNvSpPr>
                <p:nvPr/>
              </p:nvSpPr>
              <p:spPr bwMode="auto">
                <a:xfrm>
                  <a:off x="5088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3" name="Rectangle 114"/>
                <p:cNvSpPr>
                  <a:spLocks noChangeArrowheads="1"/>
                </p:cNvSpPr>
                <p:nvPr/>
              </p:nvSpPr>
              <p:spPr bwMode="auto">
                <a:xfrm>
                  <a:off x="5232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4" name="Rectangle 115"/>
                <p:cNvSpPr>
                  <a:spLocks noChangeArrowheads="1"/>
                </p:cNvSpPr>
                <p:nvPr/>
              </p:nvSpPr>
              <p:spPr bwMode="auto">
                <a:xfrm>
                  <a:off x="5376" y="96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5" name="Rectangle 116"/>
                <p:cNvSpPr>
                  <a:spLocks noChangeArrowheads="1"/>
                </p:cNvSpPr>
                <p:nvPr/>
              </p:nvSpPr>
              <p:spPr bwMode="auto">
                <a:xfrm>
                  <a:off x="4080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6" name="Rectangle 117"/>
                <p:cNvSpPr>
                  <a:spLocks noChangeArrowheads="1"/>
                </p:cNvSpPr>
                <p:nvPr/>
              </p:nvSpPr>
              <p:spPr bwMode="auto">
                <a:xfrm>
                  <a:off x="4224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7" name="Rectangle 118"/>
                <p:cNvSpPr>
                  <a:spLocks noChangeArrowheads="1"/>
                </p:cNvSpPr>
                <p:nvPr/>
              </p:nvSpPr>
              <p:spPr bwMode="auto">
                <a:xfrm>
                  <a:off x="4368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8" name="Rectangle 119"/>
                <p:cNvSpPr>
                  <a:spLocks noChangeArrowheads="1"/>
                </p:cNvSpPr>
                <p:nvPr/>
              </p:nvSpPr>
              <p:spPr bwMode="auto">
                <a:xfrm>
                  <a:off x="4512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59" name="Rectangle 120"/>
                <p:cNvSpPr>
                  <a:spLocks noChangeArrowheads="1"/>
                </p:cNvSpPr>
                <p:nvPr/>
              </p:nvSpPr>
              <p:spPr bwMode="auto">
                <a:xfrm>
                  <a:off x="4656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0" name="Rectangle 121"/>
                <p:cNvSpPr>
                  <a:spLocks noChangeArrowheads="1"/>
                </p:cNvSpPr>
                <p:nvPr/>
              </p:nvSpPr>
              <p:spPr bwMode="auto">
                <a:xfrm>
                  <a:off x="4800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1" name="Rectangle 122"/>
                <p:cNvSpPr>
                  <a:spLocks noChangeArrowheads="1"/>
                </p:cNvSpPr>
                <p:nvPr/>
              </p:nvSpPr>
              <p:spPr bwMode="auto">
                <a:xfrm>
                  <a:off x="4944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2" name="Rectangle 123"/>
                <p:cNvSpPr>
                  <a:spLocks noChangeArrowheads="1"/>
                </p:cNvSpPr>
                <p:nvPr/>
              </p:nvSpPr>
              <p:spPr bwMode="auto">
                <a:xfrm>
                  <a:off x="5088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3" name="Rectangle 124"/>
                <p:cNvSpPr>
                  <a:spLocks noChangeArrowheads="1"/>
                </p:cNvSpPr>
                <p:nvPr/>
              </p:nvSpPr>
              <p:spPr bwMode="auto">
                <a:xfrm>
                  <a:off x="5232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4" name="Rectangle 125"/>
                <p:cNvSpPr>
                  <a:spLocks noChangeArrowheads="1"/>
                </p:cNvSpPr>
                <p:nvPr/>
              </p:nvSpPr>
              <p:spPr bwMode="auto">
                <a:xfrm>
                  <a:off x="5376" y="110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5" name="Rectangle 126"/>
                <p:cNvSpPr>
                  <a:spLocks noChangeArrowheads="1"/>
                </p:cNvSpPr>
                <p:nvPr/>
              </p:nvSpPr>
              <p:spPr bwMode="auto">
                <a:xfrm>
                  <a:off x="4080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6" name="Rectangle 127"/>
                <p:cNvSpPr>
                  <a:spLocks noChangeArrowheads="1"/>
                </p:cNvSpPr>
                <p:nvPr/>
              </p:nvSpPr>
              <p:spPr bwMode="auto">
                <a:xfrm>
                  <a:off x="4224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7" name="Rectangle 128"/>
                <p:cNvSpPr>
                  <a:spLocks noChangeArrowheads="1"/>
                </p:cNvSpPr>
                <p:nvPr/>
              </p:nvSpPr>
              <p:spPr bwMode="auto">
                <a:xfrm>
                  <a:off x="4368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8" name="Rectangle 129"/>
                <p:cNvSpPr>
                  <a:spLocks noChangeArrowheads="1"/>
                </p:cNvSpPr>
                <p:nvPr/>
              </p:nvSpPr>
              <p:spPr bwMode="auto">
                <a:xfrm>
                  <a:off x="4512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69" name="Rectangle 130"/>
                <p:cNvSpPr>
                  <a:spLocks noChangeArrowheads="1"/>
                </p:cNvSpPr>
                <p:nvPr/>
              </p:nvSpPr>
              <p:spPr bwMode="auto">
                <a:xfrm>
                  <a:off x="4656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0" name="Rectangle 131"/>
                <p:cNvSpPr>
                  <a:spLocks noChangeArrowheads="1"/>
                </p:cNvSpPr>
                <p:nvPr/>
              </p:nvSpPr>
              <p:spPr bwMode="auto">
                <a:xfrm>
                  <a:off x="4800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1" name="Rectangle 132"/>
                <p:cNvSpPr>
                  <a:spLocks noChangeArrowheads="1"/>
                </p:cNvSpPr>
                <p:nvPr/>
              </p:nvSpPr>
              <p:spPr bwMode="auto">
                <a:xfrm>
                  <a:off x="4944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2" name="Rectangle 133"/>
                <p:cNvSpPr>
                  <a:spLocks noChangeArrowheads="1"/>
                </p:cNvSpPr>
                <p:nvPr/>
              </p:nvSpPr>
              <p:spPr bwMode="auto">
                <a:xfrm>
                  <a:off x="5088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3" name="Rectangle 134"/>
                <p:cNvSpPr>
                  <a:spLocks noChangeArrowheads="1"/>
                </p:cNvSpPr>
                <p:nvPr/>
              </p:nvSpPr>
              <p:spPr bwMode="auto">
                <a:xfrm>
                  <a:off x="5232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4" name="Rectangle 135"/>
                <p:cNvSpPr>
                  <a:spLocks noChangeArrowheads="1"/>
                </p:cNvSpPr>
                <p:nvPr/>
              </p:nvSpPr>
              <p:spPr bwMode="auto">
                <a:xfrm>
                  <a:off x="5376" y="124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5" name="Rectangle 136"/>
                <p:cNvSpPr>
                  <a:spLocks noChangeArrowheads="1"/>
                </p:cNvSpPr>
                <p:nvPr/>
              </p:nvSpPr>
              <p:spPr bwMode="auto">
                <a:xfrm>
                  <a:off x="4080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6" name="Rectangle 137"/>
                <p:cNvSpPr>
                  <a:spLocks noChangeArrowheads="1"/>
                </p:cNvSpPr>
                <p:nvPr/>
              </p:nvSpPr>
              <p:spPr bwMode="auto">
                <a:xfrm>
                  <a:off x="4224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7" name="Rectangle 138"/>
                <p:cNvSpPr>
                  <a:spLocks noChangeArrowheads="1"/>
                </p:cNvSpPr>
                <p:nvPr/>
              </p:nvSpPr>
              <p:spPr bwMode="auto">
                <a:xfrm>
                  <a:off x="4368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8" name="Rectangle 139"/>
                <p:cNvSpPr>
                  <a:spLocks noChangeArrowheads="1"/>
                </p:cNvSpPr>
                <p:nvPr/>
              </p:nvSpPr>
              <p:spPr bwMode="auto">
                <a:xfrm>
                  <a:off x="4512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79" name="Rectangle 140"/>
                <p:cNvSpPr>
                  <a:spLocks noChangeArrowheads="1"/>
                </p:cNvSpPr>
                <p:nvPr/>
              </p:nvSpPr>
              <p:spPr bwMode="auto">
                <a:xfrm>
                  <a:off x="4656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0" name="Rectangle 141"/>
                <p:cNvSpPr>
                  <a:spLocks noChangeArrowheads="1"/>
                </p:cNvSpPr>
                <p:nvPr/>
              </p:nvSpPr>
              <p:spPr bwMode="auto">
                <a:xfrm>
                  <a:off x="4800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1" name="Rectangle 142"/>
                <p:cNvSpPr>
                  <a:spLocks noChangeArrowheads="1"/>
                </p:cNvSpPr>
                <p:nvPr/>
              </p:nvSpPr>
              <p:spPr bwMode="auto">
                <a:xfrm>
                  <a:off x="4944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2" name="Rectangle 143"/>
                <p:cNvSpPr>
                  <a:spLocks noChangeArrowheads="1"/>
                </p:cNvSpPr>
                <p:nvPr/>
              </p:nvSpPr>
              <p:spPr bwMode="auto">
                <a:xfrm>
                  <a:off x="5088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3" name="Rectangle 144"/>
                <p:cNvSpPr>
                  <a:spLocks noChangeArrowheads="1"/>
                </p:cNvSpPr>
                <p:nvPr/>
              </p:nvSpPr>
              <p:spPr bwMode="auto">
                <a:xfrm>
                  <a:off x="5232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4" name="Rectangle 145"/>
                <p:cNvSpPr>
                  <a:spLocks noChangeArrowheads="1"/>
                </p:cNvSpPr>
                <p:nvPr/>
              </p:nvSpPr>
              <p:spPr bwMode="auto">
                <a:xfrm>
                  <a:off x="5376" y="139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5" name="Rectangle 146"/>
                <p:cNvSpPr>
                  <a:spLocks noChangeArrowheads="1"/>
                </p:cNvSpPr>
                <p:nvPr/>
              </p:nvSpPr>
              <p:spPr bwMode="auto">
                <a:xfrm>
                  <a:off x="4080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6" name="Rectangle 147"/>
                <p:cNvSpPr>
                  <a:spLocks noChangeArrowheads="1"/>
                </p:cNvSpPr>
                <p:nvPr/>
              </p:nvSpPr>
              <p:spPr bwMode="auto">
                <a:xfrm>
                  <a:off x="4224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7" name="Rectangle 148"/>
                <p:cNvSpPr>
                  <a:spLocks noChangeArrowheads="1"/>
                </p:cNvSpPr>
                <p:nvPr/>
              </p:nvSpPr>
              <p:spPr bwMode="auto">
                <a:xfrm>
                  <a:off x="4368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8" name="Rectangle 149"/>
                <p:cNvSpPr>
                  <a:spLocks noChangeArrowheads="1"/>
                </p:cNvSpPr>
                <p:nvPr/>
              </p:nvSpPr>
              <p:spPr bwMode="auto">
                <a:xfrm>
                  <a:off x="4512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89" name="Rectangle 150"/>
                <p:cNvSpPr>
                  <a:spLocks noChangeArrowheads="1"/>
                </p:cNvSpPr>
                <p:nvPr/>
              </p:nvSpPr>
              <p:spPr bwMode="auto">
                <a:xfrm>
                  <a:off x="4656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800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1" name="Rectangle 152"/>
                <p:cNvSpPr>
                  <a:spLocks noChangeArrowheads="1"/>
                </p:cNvSpPr>
                <p:nvPr/>
              </p:nvSpPr>
              <p:spPr bwMode="auto">
                <a:xfrm>
                  <a:off x="4944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2" name="Rectangle 153"/>
                <p:cNvSpPr>
                  <a:spLocks noChangeArrowheads="1"/>
                </p:cNvSpPr>
                <p:nvPr/>
              </p:nvSpPr>
              <p:spPr bwMode="auto">
                <a:xfrm>
                  <a:off x="5088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3" name="Rectangle 154"/>
                <p:cNvSpPr>
                  <a:spLocks noChangeArrowheads="1"/>
                </p:cNvSpPr>
                <p:nvPr/>
              </p:nvSpPr>
              <p:spPr bwMode="auto">
                <a:xfrm>
                  <a:off x="5232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4" name="Rectangle 155"/>
                <p:cNvSpPr>
                  <a:spLocks noChangeArrowheads="1"/>
                </p:cNvSpPr>
                <p:nvPr/>
              </p:nvSpPr>
              <p:spPr bwMode="auto">
                <a:xfrm>
                  <a:off x="5376" y="153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5" name="Rectangle 156"/>
                <p:cNvSpPr>
                  <a:spLocks noChangeArrowheads="1"/>
                </p:cNvSpPr>
                <p:nvPr/>
              </p:nvSpPr>
              <p:spPr bwMode="auto">
                <a:xfrm>
                  <a:off x="4080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6" name="Rectangle 157"/>
                <p:cNvSpPr>
                  <a:spLocks noChangeArrowheads="1"/>
                </p:cNvSpPr>
                <p:nvPr/>
              </p:nvSpPr>
              <p:spPr bwMode="auto">
                <a:xfrm>
                  <a:off x="4224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7" name="Rectangle 158"/>
                <p:cNvSpPr>
                  <a:spLocks noChangeArrowheads="1"/>
                </p:cNvSpPr>
                <p:nvPr/>
              </p:nvSpPr>
              <p:spPr bwMode="auto">
                <a:xfrm>
                  <a:off x="4368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8" name="Rectangle 159"/>
                <p:cNvSpPr>
                  <a:spLocks noChangeArrowheads="1"/>
                </p:cNvSpPr>
                <p:nvPr/>
              </p:nvSpPr>
              <p:spPr bwMode="auto">
                <a:xfrm>
                  <a:off x="4512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799" name="Rectangle 160"/>
                <p:cNvSpPr>
                  <a:spLocks noChangeArrowheads="1"/>
                </p:cNvSpPr>
                <p:nvPr/>
              </p:nvSpPr>
              <p:spPr bwMode="auto">
                <a:xfrm>
                  <a:off x="4656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0" name="Rectangle 161"/>
                <p:cNvSpPr>
                  <a:spLocks noChangeArrowheads="1"/>
                </p:cNvSpPr>
                <p:nvPr/>
              </p:nvSpPr>
              <p:spPr bwMode="auto">
                <a:xfrm>
                  <a:off x="4800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1" name="Rectangle 162"/>
                <p:cNvSpPr>
                  <a:spLocks noChangeArrowheads="1"/>
                </p:cNvSpPr>
                <p:nvPr/>
              </p:nvSpPr>
              <p:spPr bwMode="auto">
                <a:xfrm>
                  <a:off x="4944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2" name="Rectangle 163"/>
                <p:cNvSpPr>
                  <a:spLocks noChangeArrowheads="1"/>
                </p:cNvSpPr>
                <p:nvPr/>
              </p:nvSpPr>
              <p:spPr bwMode="auto">
                <a:xfrm>
                  <a:off x="5088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3" name="Rectangle 164"/>
                <p:cNvSpPr>
                  <a:spLocks noChangeArrowheads="1"/>
                </p:cNvSpPr>
                <p:nvPr/>
              </p:nvSpPr>
              <p:spPr bwMode="auto">
                <a:xfrm>
                  <a:off x="5232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4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76" y="168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5" name="Rectangle 166"/>
                <p:cNvSpPr>
                  <a:spLocks noChangeArrowheads="1"/>
                </p:cNvSpPr>
                <p:nvPr/>
              </p:nvSpPr>
              <p:spPr bwMode="auto">
                <a:xfrm>
                  <a:off x="4080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6" name="Rectangle 167"/>
                <p:cNvSpPr>
                  <a:spLocks noChangeArrowheads="1"/>
                </p:cNvSpPr>
                <p:nvPr/>
              </p:nvSpPr>
              <p:spPr bwMode="auto">
                <a:xfrm>
                  <a:off x="4224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7" name="Rectangle 168"/>
                <p:cNvSpPr>
                  <a:spLocks noChangeArrowheads="1"/>
                </p:cNvSpPr>
                <p:nvPr/>
              </p:nvSpPr>
              <p:spPr bwMode="auto">
                <a:xfrm>
                  <a:off x="4368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8" name="Rectangle 169"/>
                <p:cNvSpPr>
                  <a:spLocks noChangeArrowheads="1"/>
                </p:cNvSpPr>
                <p:nvPr/>
              </p:nvSpPr>
              <p:spPr bwMode="auto">
                <a:xfrm>
                  <a:off x="4512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09" name="Rectangle 170"/>
                <p:cNvSpPr>
                  <a:spLocks noChangeArrowheads="1"/>
                </p:cNvSpPr>
                <p:nvPr/>
              </p:nvSpPr>
              <p:spPr bwMode="auto">
                <a:xfrm>
                  <a:off x="4656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0" name="Rectangle 171"/>
                <p:cNvSpPr>
                  <a:spLocks noChangeArrowheads="1"/>
                </p:cNvSpPr>
                <p:nvPr/>
              </p:nvSpPr>
              <p:spPr bwMode="auto">
                <a:xfrm>
                  <a:off x="4800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1" name="Rectangle 172"/>
                <p:cNvSpPr>
                  <a:spLocks noChangeArrowheads="1"/>
                </p:cNvSpPr>
                <p:nvPr/>
              </p:nvSpPr>
              <p:spPr bwMode="auto">
                <a:xfrm>
                  <a:off x="4944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2" name="Rectangle 173"/>
                <p:cNvSpPr>
                  <a:spLocks noChangeArrowheads="1"/>
                </p:cNvSpPr>
                <p:nvPr/>
              </p:nvSpPr>
              <p:spPr bwMode="auto">
                <a:xfrm>
                  <a:off x="5088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3" name="Rectangle 174"/>
                <p:cNvSpPr>
                  <a:spLocks noChangeArrowheads="1"/>
                </p:cNvSpPr>
                <p:nvPr/>
              </p:nvSpPr>
              <p:spPr bwMode="auto">
                <a:xfrm>
                  <a:off x="5232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4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76" y="182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5" name="Rectangle 176"/>
                <p:cNvSpPr>
                  <a:spLocks noChangeArrowheads="1"/>
                </p:cNvSpPr>
                <p:nvPr/>
              </p:nvSpPr>
              <p:spPr bwMode="auto">
                <a:xfrm>
                  <a:off x="4080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6" name="Rectangle 177"/>
                <p:cNvSpPr>
                  <a:spLocks noChangeArrowheads="1"/>
                </p:cNvSpPr>
                <p:nvPr/>
              </p:nvSpPr>
              <p:spPr bwMode="auto">
                <a:xfrm>
                  <a:off x="4224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7" name="Rectangle 178"/>
                <p:cNvSpPr>
                  <a:spLocks noChangeArrowheads="1"/>
                </p:cNvSpPr>
                <p:nvPr/>
              </p:nvSpPr>
              <p:spPr bwMode="auto">
                <a:xfrm>
                  <a:off x="4368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8" name="Rectangle 179"/>
                <p:cNvSpPr>
                  <a:spLocks noChangeArrowheads="1"/>
                </p:cNvSpPr>
                <p:nvPr/>
              </p:nvSpPr>
              <p:spPr bwMode="auto">
                <a:xfrm>
                  <a:off x="4512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19" name="Rectangle 180"/>
                <p:cNvSpPr>
                  <a:spLocks noChangeArrowheads="1"/>
                </p:cNvSpPr>
                <p:nvPr/>
              </p:nvSpPr>
              <p:spPr bwMode="auto">
                <a:xfrm>
                  <a:off x="4656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0" name="Rectangle 181"/>
                <p:cNvSpPr>
                  <a:spLocks noChangeArrowheads="1"/>
                </p:cNvSpPr>
                <p:nvPr/>
              </p:nvSpPr>
              <p:spPr bwMode="auto">
                <a:xfrm>
                  <a:off x="4800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1" name="Rectangle 182"/>
                <p:cNvSpPr>
                  <a:spLocks noChangeArrowheads="1"/>
                </p:cNvSpPr>
                <p:nvPr/>
              </p:nvSpPr>
              <p:spPr bwMode="auto">
                <a:xfrm>
                  <a:off x="4944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2" name="Rectangle 18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3" name="Rectangle 184"/>
                <p:cNvSpPr>
                  <a:spLocks noChangeArrowheads="1"/>
                </p:cNvSpPr>
                <p:nvPr/>
              </p:nvSpPr>
              <p:spPr bwMode="auto">
                <a:xfrm>
                  <a:off x="5232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4" name="Rectangle 185"/>
                <p:cNvSpPr>
                  <a:spLocks noChangeArrowheads="1"/>
                </p:cNvSpPr>
                <p:nvPr/>
              </p:nvSpPr>
              <p:spPr bwMode="auto">
                <a:xfrm>
                  <a:off x="5376" y="196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5" name="Rectangle 186"/>
                <p:cNvSpPr>
                  <a:spLocks noChangeArrowheads="1"/>
                </p:cNvSpPr>
                <p:nvPr/>
              </p:nvSpPr>
              <p:spPr bwMode="auto">
                <a:xfrm>
                  <a:off x="4080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6" name="Rectangle 187"/>
                <p:cNvSpPr>
                  <a:spLocks noChangeArrowheads="1"/>
                </p:cNvSpPr>
                <p:nvPr/>
              </p:nvSpPr>
              <p:spPr bwMode="auto">
                <a:xfrm>
                  <a:off x="4224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7" name="Rectangle 188"/>
                <p:cNvSpPr>
                  <a:spLocks noChangeArrowheads="1"/>
                </p:cNvSpPr>
                <p:nvPr/>
              </p:nvSpPr>
              <p:spPr bwMode="auto">
                <a:xfrm>
                  <a:off x="4368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8" name="Rectangle 189"/>
                <p:cNvSpPr>
                  <a:spLocks noChangeArrowheads="1"/>
                </p:cNvSpPr>
                <p:nvPr/>
              </p:nvSpPr>
              <p:spPr bwMode="auto">
                <a:xfrm>
                  <a:off x="4512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29" name="Rectangle 190"/>
                <p:cNvSpPr>
                  <a:spLocks noChangeArrowheads="1"/>
                </p:cNvSpPr>
                <p:nvPr/>
              </p:nvSpPr>
              <p:spPr bwMode="auto">
                <a:xfrm>
                  <a:off x="4656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0" name="Rectangle 191"/>
                <p:cNvSpPr>
                  <a:spLocks noChangeArrowheads="1"/>
                </p:cNvSpPr>
                <p:nvPr/>
              </p:nvSpPr>
              <p:spPr bwMode="auto">
                <a:xfrm>
                  <a:off x="4800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1" name="Rectangle 192"/>
                <p:cNvSpPr>
                  <a:spLocks noChangeArrowheads="1"/>
                </p:cNvSpPr>
                <p:nvPr/>
              </p:nvSpPr>
              <p:spPr bwMode="auto">
                <a:xfrm>
                  <a:off x="4944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2" name="Rectangle 193"/>
                <p:cNvSpPr>
                  <a:spLocks noChangeArrowheads="1"/>
                </p:cNvSpPr>
                <p:nvPr/>
              </p:nvSpPr>
              <p:spPr bwMode="auto">
                <a:xfrm>
                  <a:off x="5088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3" name="Rectangle 194"/>
                <p:cNvSpPr>
                  <a:spLocks noChangeArrowheads="1"/>
                </p:cNvSpPr>
                <p:nvPr/>
              </p:nvSpPr>
              <p:spPr bwMode="auto">
                <a:xfrm>
                  <a:off x="5232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4" name="Rectangle 195"/>
                <p:cNvSpPr>
                  <a:spLocks noChangeArrowheads="1"/>
                </p:cNvSpPr>
                <p:nvPr/>
              </p:nvSpPr>
              <p:spPr bwMode="auto">
                <a:xfrm>
                  <a:off x="5376" y="2112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5" name="Rectangle 196"/>
                <p:cNvSpPr>
                  <a:spLocks noChangeArrowheads="1"/>
                </p:cNvSpPr>
                <p:nvPr/>
              </p:nvSpPr>
              <p:spPr bwMode="auto">
                <a:xfrm>
                  <a:off x="4080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6" name="Rectangle 197"/>
                <p:cNvSpPr>
                  <a:spLocks noChangeArrowheads="1"/>
                </p:cNvSpPr>
                <p:nvPr/>
              </p:nvSpPr>
              <p:spPr bwMode="auto">
                <a:xfrm>
                  <a:off x="4224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7" name="Rectangle 198"/>
                <p:cNvSpPr>
                  <a:spLocks noChangeArrowheads="1"/>
                </p:cNvSpPr>
                <p:nvPr/>
              </p:nvSpPr>
              <p:spPr bwMode="auto">
                <a:xfrm>
                  <a:off x="4368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8" name="Rectangle 199"/>
                <p:cNvSpPr>
                  <a:spLocks noChangeArrowheads="1"/>
                </p:cNvSpPr>
                <p:nvPr/>
              </p:nvSpPr>
              <p:spPr bwMode="auto">
                <a:xfrm>
                  <a:off x="4512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39" name="Rectangle 200"/>
                <p:cNvSpPr>
                  <a:spLocks noChangeArrowheads="1"/>
                </p:cNvSpPr>
                <p:nvPr/>
              </p:nvSpPr>
              <p:spPr bwMode="auto">
                <a:xfrm>
                  <a:off x="4656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0" name="Rectangle 201"/>
                <p:cNvSpPr>
                  <a:spLocks noChangeArrowheads="1"/>
                </p:cNvSpPr>
                <p:nvPr/>
              </p:nvSpPr>
              <p:spPr bwMode="auto">
                <a:xfrm>
                  <a:off x="4800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1" name="Rectangle 202"/>
                <p:cNvSpPr>
                  <a:spLocks noChangeArrowheads="1"/>
                </p:cNvSpPr>
                <p:nvPr/>
              </p:nvSpPr>
              <p:spPr bwMode="auto">
                <a:xfrm>
                  <a:off x="4944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2" name="Rectangle 203"/>
                <p:cNvSpPr>
                  <a:spLocks noChangeArrowheads="1"/>
                </p:cNvSpPr>
                <p:nvPr/>
              </p:nvSpPr>
              <p:spPr bwMode="auto">
                <a:xfrm>
                  <a:off x="5088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3" name="Rectangle 204"/>
                <p:cNvSpPr>
                  <a:spLocks noChangeArrowheads="1"/>
                </p:cNvSpPr>
                <p:nvPr/>
              </p:nvSpPr>
              <p:spPr bwMode="auto">
                <a:xfrm>
                  <a:off x="5232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4" name="Rectangle 205"/>
                <p:cNvSpPr>
                  <a:spLocks noChangeArrowheads="1"/>
                </p:cNvSpPr>
                <p:nvPr/>
              </p:nvSpPr>
              <p:spPr bwMode="auto">
                <a:xfrm>
                  <a:off x="5376" y="2256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5" name="Rectangle 211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6" name="Rectangle 212"/>
                <p:cNvSpPr>
                  <a:spLocks noChangeArrowheads="1"/>
                </p:cNvSpPr>
                <p:nvPr/>
              </p:nvSpPr>
              <p:spPr bwMode="auto">
                <a:xfrm>
                  <a:off x="3504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7" name="Rectangle 213"/>
                <p:cNvSpPr>
                  <a:spLocks noChangeArrowheads="1"/>
                </p:cNvSpPr>
                <p:nvPr/>
              </p:nvSpPr>
              <p:spPr bwMode="auto">
                <a:xfrm>
                  <a:off x="3648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8" name="Rectangle 214"/>
                <p:cNvSpPr>
                  <a:spLocks noChangeArrowheads="1"/>
                </p:cNvSpPr>
                <p:nvPr/>
              </p:nvSpPr>
              <p:spPr bwMode="auto">
                <a:xfrm>
                  <a:off x="3792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49" name="Rectangle 215"/>
                <p:cNvSpPr>
                  <a:spLocks noChangeArrowheads="1"/>
                </p:cNvSpPr>
                <p:nvPr/>
              </p:nvSpPr>
              <p:spPr bwMode="auto">
                <a:xfrm>
                  <a:off x="3936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0" name="Rectangle 221"/>
                <p:cNvSpPr>
                  <a:spLocks noChangeArrowheads="1"/>
                </p:cNvSpPr>
                <p:nvPr/>
              </p:nvSpPr>
              <p:spPr bwMode="auto">
                <a:xfrm>
                  <a:off x="3360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1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2" name="Rectangle 223"/>
                <p:cNvSpPr>
                  <a:spLocks noChangeArrowheads="1"/>
                </p:cNvSpPr>
                <p:nvPr/>
              </p:nvSpPr>
              <p:spPr bwMode="auto">
                <a:xfrm>
                  <a:off x="3648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3" name="Rectangle 224"/>
                <p:cNvSpPr>
                  <a:spLocks noChangeArrowheads="1"/>
                </p:cNvSpPr>
                <p:nvPr/>
              </p:nvSpPr>
              <p:spPr bwMode="auto">
                <a:xfrm>
                  <a:off x="3792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4" name="Rectangle 225"/>
                <p:cNvSpPr>
                  <a:spLocks noChangeArrowheads="1"/>
                </p:cNvSpPr>
                <p:nvPr/>
              </p:nvSpPr>
              <p:spPr bwMode="auto">
                <a:xfrm>
                  <a:off x="3936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5" name="Rectangle 231"/>
                <p:cNvSpPr>
                  <a:spLocks noChangeArrowheads="1"/>
                </p:cNvSpPr>
                <p:nvPr/>
              </p:nvSpPr>
              <p:spPr bwMode="auto">
                <a:xfrm>
                  <a:off x="3360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6" name="Rectangle 232"/>
                <p:cNvSpPr>
                  <a:spLocks noChangeArrowheads="1"/>
                </p:cNvSpPr>
                <p:nvPr/>
              </p:nvSpPr>
              <p:spPr bwMode="auto">
                <a:xfrm>
                  <a:off x="3504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7" name="Rectangle 233"/>
                <p:cNvSpPr>
                  <a:spLocks noChangeArrowheads="1"/>
                </p:cNvSpPr>
                <p:nvPr/>
              </p:nvSpPr>
              <p:spPr bwMode="auto">
                <a:xfrm>
                  <a:off x="3648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8" name="Rectangle 234"/>
                <p:cNvSpPr>
                  <a:spLocks noChangeArrowheads="1"/>
                </p:cNvSpPr>
                <p:nvPr/>
              </p:nvSpPr>
              <p:spPr bwMode="auto">
                <a:xfrm>
                  <a:off x="3792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59" name="Rectangle 235"/>
                <p:cNvSpPr>
                  <a:spLocks noChangeArrowheads="1"/>
                </p:cNvSpPr>
                <p:nvPr/>
              </p:nvSpPr>
              <p:spPr bwMode="auto">
                <a:xfrm>
                  <a:off x="3936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0" name="Rectangle 306"/>
                <p:cNvSpPr>
                  <a:spLocks noChangeArrowheads="1"/>
                </p:cNvSpPr>
                <p:nvPr/>
              </p:nvSpPr>
              <p:spPr bwMode="auto">
                <a:xfrm>
                  <a:off x="4080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1" name="Rectangle 307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2" name="Rectangle 308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3" name="Rectangle 309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4" name="Rectangle 310"/>
                <p:cNvSpPr>
                  <a:spLocks noChangeArrowheads="1"/>
                </p:cNvSpPr>
                <p:nvPr/>
              </p:nvSpPr>
              <p:spPr bwMode="auto">
                <a:xfrm>
                  <a:off x="4656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5" name="Rectangle 311"/>
                <p:cNvSpPr>
                  <a:spLocks noChangeArrowheads="1"/>
                </p:cNvSpPr>
                <p:nvPr/>
              </p:nvSpPr>
              <p:spPr bwMode="auto">
                <a:xfrm>
                  <a:off x="4800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6" name="Rectangle 312"/>
                <p:cNvSpPr>
                  <a:spLocks noChangeArrowheads="1"/>
                </p:cNvSpPr>
                <p:nvPr/>
              </p:nvSpPr>
              <p:spPr bwMode="auto">
                <a:xfrm>
                  <a:off x="4944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7" name="Rectangle 313"/>
                <p:cNvSpPr>
                  <a:spLocks noChangeArrowheads="1"/>
                </p:cNvSpPr>
                <p:nvPr/>
              </p:nvSpPr>
              <p:spPr bwMode="auto">
                <a:xfrm>
                  <a:off x="5088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8" name="Rectangle 314"/>
                <p:cNvSpPr>
                  <a:spLocks noChangeArrowheads="1"/>
                </p:cNvSpPr>
                <p:nvPr/>
              </p:nvSpPr>
              <p:spPr bwMode="auto">
                <a:xfrm>
                  <a:off x="5232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69" name="Rectangle 315"/>
                <p:cNvSpPr>
                  <a:spLocks noChangeArrowheads="1"/>
                </p:cNvSpPr>
                <p:nvPr/>
              </p:nvSpPr>
              <p:spPr bwMode="auto">
                <a:xfrm>
                  <a:off x="5376" y="2400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0" name="Rectangle 316"/>
                <p:cNvSpPr>
                  <a:spLocks noChangeArrowheads="1"/>
                </p:cNvSpPr>
                <p:nvPr/>
              </p:nvSpPr>
              <p:spPr bwMode="auto">
                <a:xfrm>
                  <a:off x="4080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1" name="Rectangle 317"/>
                <p:cNvSpPr>
                  <a:spLocks noChangeArrowheads="1"/>
                </p:cNvSpPr>
                <p:nvPr/>
              </p:nvSpPr>
              <p:spPr bwMode="auto">
                <a:xfrm>
                  <a:off x="4224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2" name="Rectangle 318"/>
                <p:cNvSpPr>
                  <a:spLocks noChangeArrowheads="1"/>
                </p:cNvSpPr>
                <p:nvPr/>
              </p:nvSpPr>
              <p:spPr bwMode="auto">
                <a:xfrm>
                  <a:off x="4368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3" name="Rectangle 319"/>
                <p:cNvSpPr>
                  <a:spLocks noChangeArrowheads="1"/>
                </p:cNvSpPr>
                <p:nvPr/>
              </p:nvSpPr>
              <p:spPr bwMode="auto">
                <a:xfrm>
                  <a:off x="4512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4" name="Rectangle 320"/>
                <p:cNvSpPr>
                  <a:spLocks noChangeArrowheads="1"/>
                </p:cNvSpPr>
                <p:nvPr/>
              </p:nvSpPr>
              <p:spPr bwMode="auto">
                <a:xfrm>
                  <a:off x="4656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5" name="Rectangle 321"/>
                <p:cNvSpPr>
                  <a:spLocks noChangeArrowheads="1"/>
                </p:cNvSpPr>
                <p:nvPr/>
              </p:nvSpPr>
              <p:spPr bwMode="auto">
                <a:xfrm>
                  <a:off x="4800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6" name="Rectangle 322"/>
                <p:cNvSpPr>
                  <a:spLocks noChangeArrowheads="1"/>
                </p:cNvSpPr>
                <p:nvPr/>
              </p:nvSpPr>
              <p:spPr bwMode="auto">
                <a:xfrm>
                  <a:off x="4944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7" name="Rectangle 323"/>
                <p:cNvSpPr>
                  <a:spLocks noChangeArrowheads="1"/>
                </p:cNvSpPr>
                <p:nvPr/>
              </p:nvSpPr>
              <p:spPr bwMode="auto">
                <a:xfrm>
                  <a:off x="5088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8" name="Rectangle 324"/>
                <p:cNvSpPr>
                  <a:spLocks noChangeArrowheads="1"/>
                </p:cNvSpPr>
                <p:nvPr/>
              </p:nvSpPr>
              <p:spPr bwMode="auto">
                <a:xfrm>
                  <a:off x="5232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79" name="Rectangle 325"/>
                <p:cNvSpPr>
                  <a:spLocks noChangeArrowheads="1"/>
                </p:cNvSpPr>
                <p:nvPr/>
              </p:nvSpPr>
              <p:spPr bwMode="auto">
                <a:xfrm>
                  <a:off x="5376" y="2544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0" name="Rectangle 326"/>
                <p:cNvSpPr>
                  <a:spLocks noChangeArrowheads="1"/>
                </p:cNvSpPr>
                <p:nvPr/>
              </p:nvSpPr>
              <p:spPr bwMode="auto">
                <a:xfrm>
                  <a:off x="4080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1" name="Rectangle 327"/>
                <p:cNvSpPr>
                  <a:spLocks noChangeArrowheads="1"/>
                </p:cNvSpPr>
                <p:nvPr/>
              </p:nvSpPr>
              <p:spPr bwMode="auto">
                <a:xfrm>
                  <a:off x="4224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2" name="Rectangle 328"/>
                <p:cNvSpPr>
                  <a:spLocks noChangeArrowheads="1"/>
                </p:cNvSpPr>
                <p:nvPr/>
              </p:nvSpPr>
              <p:spPr bwMode="auto">
                <a:xfrm>
                  <a:off x="4368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3" name="Rectangle 329"/>
                <p:cNvSpPr>
                  <a:spLocks noChangeArrowheads="1"/>
                </p:cNvSpPr>
                <p:nvPr/>
              </p:nvSpPr>
              <p:spPr bwMode="auto">
                <a:xfrm>
                  <a:off x="4512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4" name="Rectangle 330"/>
                <p:cNvSpPr>
                  <a:spLocks noChangeArrowheads="1"/>
                </p:cNvSpPr>
                <p:nvPr/>
              </p:nvSpPr>
              <p:spPr bwMode="auto">
                <a:xfrm>
                  <a:off x="4656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5" name="Rectangle 331"/>
                <p:cNvSpPr>
                  <a:spLocks noChangeArrowheads="1"/>
                </p:cNvSpPr>
                <p:nvPr/>
              </p:nvSpPr>
              <p:spPr bwMode="auto">
                <a:xfrm>
                  <a:off x="4800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6" name="Rectangle 332"/>
                <p:cNvSpPr>
                  <a:spLocks noChangeArrowheads="1"/>
                </p:cNvSpPr>
                <p:nvPr/>
              </p:nvSpPr>
              <p:spPr bwMode="auto">
                <a:xfrm>
                  <a:off x="4944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7" name="Rectangle 33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8" name="Rectangle 334"/>
                <p:cNvSpPr>
                  <a:spLocks noChangeArrowheads="1"/>
                </p:cNvSpPr>
                <p:nvPr/>
              </p:nvSpPr>
              <p:spPr bwMode="auto">
                <a:xfrm>
                  <a:off x="5232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  <p:sp>
              <p:nvSpPr>
                <p:cNvPr id="28889" name="Rectangle 335"/>
                <p:cNvSpPr>
                  <a:spLocks noChangeArrowheads="1"/>
                </p:cNvSpPr>
                <p:nvPr/>
              </p:nvSpPr>
              <p:spPr bwMode="auto">
                <a:xfrm>
                  <a:off x="5376" y="2688"/>
                  <a:ext cx="144" cy="1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altLang="en-US"/>
                </a:p>
              </p:txBody>
            </p:sp>
          </p:grpSp>
          <p:sp>
            <p:nvSpPr>
              <p:cNvPr id="28693" name="Line 406"/>
              <p:cNvSpPr>
                <a:spLocks noChangeShapeType="1"/>
              </p:cNvSpPr>
              <p:nvPr/>
            </p:nvSpPr>
            <p:spPr bwMode="auto">
              <a:xfrm>
                <a:off x="4080" y="816"/>
                <a:ext cx="0" cy="216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4" name="Line 407"/>
              <p:cNvSpPr>
                <a:spLocks noChangeShapeType="1"/>
              </p:cNvSpPr>
              <p:nvPr/>
            </p:nvSpPr>
            <p:spPr bwMode="auto">
              <a:xfrm>
                <a:off x="3264" y="2400"/>
                <a:ext cx="235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1" name="Freeform 410"/>
            <p:cNvSpPr>
              <a:spLocks/>
            </p:cNvSpPr>
            <p:nvPr/>
          </p:nvSpPr>
          <p:spPr bwMode="auto">
            <a:xfrm>
              <a:off x="3312" y="1008"/>
              <a:ext cx="1753" cy="2448"/>
            </a:xfrm>
            <a:custGeom>
              <a:avLst/>
              <a:gdLst>
                <a:gd name="T0" fmla="*/ 0 w 1753"/>
                <a:gd name="T1" fmla="*/ 0 h 2448"/>
                <a:gd name="T2" fmla="*/ 1753 w 1753"/>
                <a:gd name="T3" fmla="*/ 2448 h 24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53" h="2448">
                  <a:moveTo>
                    <a:pt x="0" y="0"/>
                  </a:moveTo>
                  <a:lnTo>
                    <a:pt x="1753" y="2448"/>
                  </a:lnTo>
                </a:path>
              </a:pathLst>
            </a:custGeom>
            <a:noFill/>
            <a:ln w="28575" cmpd="sng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52" name="AutoShape 412"/>
          <p:cNvSpPr>
            <a:spLocks noChangeArrowheads="1"/>
          </p:cNvSpPr>
          <p:nvPr/>
        </p:nvSpPr>
        <p:spPr bwMode="auto">
          <a:xfrm>
            <a:off x="4495800" y="5867400"/>
            <a:ext cx="38862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2"/>
                </a:solidFill>
              </a:rPr>
              <a:t>Where it touches the x-axis</a:t>
            </a:r>
          </a:p>
        </p:txBody>
      </p:sp>
      <p:sp>
        <p:nvSpPr>
          <p:cNvPr id="10653" name="Freeform 413"/>
          <p:cNvSpPr>
            <a:spLocks/>
          </p:cNvSpPr>
          <p:nvPr/>
        </p:nvSpPr>
        <p:spPr bwMode="auto">
          <a:xfrm>
            <a:off x="2322513" y="4949825"/>
            <a:ext cx="2206625" cy="1233488"/>
          </a:xfrm>
          <a:custGeom>
            <a:avLst/>
            <a:gdLst>
              <a:gd name="T0" fmla="*/ 2147483647 w 1390"/>
              <a:gd name="T1" fmla="*/ 2147483647 h 777"/>
              <a:gd name="T2" fmla="*/ 2147483647 w 1390"/>
              <a:gd name="T3" fmla="*/ 2147483647 h 777"/>
              <a:gd name="T4" fmla="*/ 2147483647 w 1390"/>
              <a:gd name="T5" fmla="*/ 2147483647 h 777"/>
              <a:gd name="T6" fmla="*/ 2147483647 w 1390"/>
              <a:gd name="T7" fmla="*/ 2147483647 h 777"/>
              <a:gd name="T8" fmla="*/ 0 w 1390"/>
              <a:gd name="T9" fmla="*/ 0 h 7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777">
                <a:moveTo>
                  <a:pt x="1390" y="777"/>
                </a:moveTo>
                <a:cubicBezTo>
                  <a:pt x="1329" y="708"/>
                  <a:pt x="1123" y="484"/>
                  <a:pt x="1024" y="365"/>
                </a:cubicBezTo>
                <a:cubicBezTo>
                  <a:pt x="925" y="246"/>
                  <a:pt x="899" y="98"/>
                  <a:pt x="795" y="64"/>
                </a:cubicBezTo>
                <a:cubicBezTo>
                  <a:pt x="691" y="30"/>
                  <a:pt x="534" y="175"/>
                  <a:pt x="402" y="164"/>
                </a:cubicBezTo>
                <a:cubicBezTo>
                  <a:pt x="270" y="153"/>
                  <a:pt x="84" y="34"/>
                  <a:pt x="0" y="0"/>
                </a:cubicBezTo>
              </a:path>
            </a:pathLst>
          </a:custGeom>
          <a:noFill/>
          <a:ln w="57150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4" name="Text Box 414"/>
          <p:cNvSpPr txBox="1">
            <a:spLocks noChangeArrowheads="1"/>
          </p:cNvSpPr>
          <p:nvPr/>
        </p:nvSpPr>
        <p:spPr bwMode="auto">
          <a:xfrm>
            <a:off x="8686800" y="41798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655" name="Oval 415"/>
          <p:cNvSpPr>
            <a:spLocks noChangeArrowheads="1"/>
          </p:cNvSpPr>
          <p:nvPr/>
        </p:nvSpPr>
        <p:spPr bwMode="auto">
          <a:xfrm>
            <a:off x="7315200" y="44958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656" name="Text Box 416"/>
          <p:cNvSpPr txBox="1">
            <a:spLocks noChangeArrowheads="1"/>
          </p:cNvSpPr>
          <p:nvPr/>
        </p:nvSpPr>
        <p:spPr bwMode="auto">
          <a:xfrm>
            <a:off x="6781800" y="46482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(5, 0)</a:t>
            </a:r>
          </a:p>
        </p:txBody>
      </p:sp>
      <p:sp>
        <p:nvSpPr>
          <p:cNvPr id="10657" name="Text Box 417"/>
          <p:cNvSpPr txBox="1">
            <a:spLocks noChangeArrowheads="1"/>
          </p:cNvSpPr>
          <p:nvPr/>
        </p:nvSpPr>
        <p:spPr bwMode="auto">
          <a:xfrm>
            <a:off x="2895600" y="4387850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(5, 0)</a:t>
            </a:r>
          </a:p>
        </p:txBody>
      </p:sp>
      <p:sp>
        <p:nvSpPr>
          <p:cNvPr id="10658" name="AutoShape 418"/>
          <p:cNvSpPr>
            <a:spLocks noChangeArrowheads="1"/>
          </p:cNvSpPr>
          <p:nvPr/>
        </p:nvSpPr>
        <p:spPr bwMode="auto">
          <a:xfrm>
            <a:off x="4459288" y="5849938"/>
            <a:ext cx="38862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2"/>
                </a:solidFill>
              </a:rPr>
              <a:t>Where it touches the y-axis</a:t>
            </a:r>
          </a:p>
        </p:txBody>
      </p:sp>
      <p:sp>
        <p:nvSpPr>
          <p:cNvPr id="10659" name="Freeform 419"/>
          <p:cNvSpPr>
            <a:spLocks/>
          </p:cNvSpPr>
          <p:nvPr/>
        </p:nvSpPr>
        <p:spPr bwMode="auto">
          <a:xfrm>
            <a:off x="2235200" y="6096000"/>
            <a:ext cx="2257425" cy="520700"/>
          </a:xfrm>
          <a:custGeom>
            <a:avLst/>
            <a:gdLst>
              <a:gd name="T0" fmla="*/ 2147483647 w 1422"/>
              <a:gd name="T1" fmla="*/ 2147483647 h 328"/>
              <a:gd name="T2" fmla="*/ 2147483647 w 1422"/>
              <a:gd name="T3" fmla="*/ 2147483647 h 328"/>
              <a:gd name="T4" fmla="*/ 2147483647 w 1422"/>
              <a:gd name="T5" fmla="*/ 2147483647 h 328"/>
              <a:gd name="T6" fmla="*/ 2147483647 w 1422"/>
              <a:gd name="T7" fmla="*/ 2147483647 h 328"/>
              <a:gd name="T8" fmla="*/ 0 w 1422"/>
              <a:gd name="T9" fmla="*/ 0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2" h="328">
                <a:moveTo>
                  <a:pt x="1422" y="44"/>
                </a:moveTo>
                <a:cubicBezTo>
                  <a:pt x="1345" y="90"/>
                  <a:pt x="1057" y="312"/>
                  <a:pt x="960" y="320"/>
                </a:cubicBezTo>
                <a:cubicBezTo>
                  <a:pt x="863" y="328"/>
                  <a:pt x="945" y="112"/>
                  <a:pt x="841" y="91"/>
                </a:cubicBezTo>
                <a:cubicBezTo>
                  <a:pt x="737" y="70"/>
                  <a:pt x="478" y="207"/>
                  <a:pt x="338" y="192"/>
                </a:cubicBezTo>
                <a:cubicBezTo>
                  <a:pt x="198" y="177"/>
                  <a:pt x="70" y="40"/>
                  <a:pt x="0" y="0"/>
                </a:cubicBezTo>
              </a:path>
            </a:pathLst>
          </a:custGeom>
          <a:noFill/>
          <a:ln w="57150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60" name="Text Box 420"/>
          <p:cNvSpPr txBox="1">
            <a:spLocks noChangeArrowheads="1"/>
          </p:cNvSpPr>
          <p:nvPr/>
        </p:nvSpPr>
        <p:spPr bwMode="auto">
          <a:xfrm>
            <a:off x="5867400" y="1143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0661" name="Oval 421"/>
          <p:cNvSpPr>
            <a:spLocks noChangeArrowheads="1"/>
          </p:cNvSpPr>
          <p:nvPr/>
        </p:nvSpPr>
        <p:spPr bwMode="auto">
          <a:xfrm>
            <a:off x="5791200" y="23622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662" name="Text Box 422"/>
          <p:cNvSpPr txBox="1">
            <a:spLocks noChangeArrowheads="1"/>
          </p:cNvSpPr>
          <p:nvPr/>
        </p:nvSpPr>
        <p:spPr bwMode="auto">
          <a:xfrm>
            <a:off x="4953000" y="22860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(0, 7)</a:t>
            </a:r>
          </a:p>
        </p:txBody>
      </p:sp>
      <p:sp>
        <p:nvSpPr>
          <p:cNvPr id="10663" name="Text Box 423"/>
          <p:cNvSpPr txBox="1">
            <a:spLocks noChangeArrowheads="1"/>
          </p:cNvSpPr>
          <p:nvPr/>
        </p:nvSpPr>
        <p:spPr bwMode="auto">
          <a:xfrm>
            <a:off x="2819400" y="5562600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(0, 7)</a:t>
            </a:r>
          </a:p>
        </p:txBody>
      </p:sp>
      <p:sp>
        <p:nvSpPr>
          <p:cNvPr id="10664" name="Rectangle 424"/>
          <p:cNvSpPr>
            <a:spLocks noChangeArrowheads="1"/>
          </p:cNvSpPr>
          <p:nvPr/>
        </p:nvSpPr>
        <p:spPr bwMode="auto">
          <a:xfrm>
            <a:off x="228600" y="4267200"/>
            <a:ext cx="3962400" cy="213360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1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" grpId="0" animBg="1"/>
      <p:bldP spid="10652" grpId="1" animBg="1"/>
      <p:bldP spid="10653" grpId="0" animBg="1"/>
      <p:bldP spid="10653" grpId="1" animBg="1"/>
      <p:bldP spid="10654" grpId="0"/>
      <p:bldP spid="10655" grpId="0" animBg="1"/>
      <p:bldP spid="10656" grpId="0"/>
      <p:bldP spid="10657" grpId="0"/>
      <p:bldP spid="10658" grpId="0" animBg="1"/>
      <p:bldP spid="10658" grpId="1" animBg="1"/>
      <p:bldP spid="10659" grpId="0" animBg="1"/>
      <p:bldP spid="10659" grpId="1" animBg="1"/>
      <p:bldP spid="10660" grpId="0"/>
      <p:bldP spid="10661" grpId="0" animBg="1"/>
      <p:bldP spid="10662" grpId="0"/>
      <p:bldP spid="10663" grpId="0"/>
      <p:bldP spid="106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52400"/>
            <a:ext cx="7772400" cy="1143000"/>
          </a:xfrm>
        </p:spPr>
        <p:txBody>
          <a:bodyPr/>
          <a:lstStyle/>
          <a:p>
            <a:r>
              <a:rPr lang="en-US" altLang="en-US"/>
              <a:t>Intercepts of a Graph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3962400" cy="5105400"/>
          </a:xfrm>
        </p:spPr>
        <p:txBody>
          <a:bodyPr/>
          <a:lstStyle/>
          <a:p>
            <a:r>
              <a:rPr lang="en-US" altLang="en-US"/>
              <a:t>What are the x-intercept and y-intercept of the graph at right?</a:t>
            </a:r>
          </a:p>
          <a:p>
            <a:endParaRPr lang="en-US" altLang="en-US"/>
          </a:p>
          <a:p>
            <a:r>
              <a:rPr lang="en-US" altLang="en-US"/>
              <a:t>X-intercept:</a:t>
            </a:r>
          </a:p>
          <a:p>
            <a:endParaRPr lang="en-US" altLang="en-US"/>
          </a:p>
          <a:p>
            <a:r>
              <a:rPr lang="en-US" altLang="en-US"/>
              <a:t>Y-intercept:</a:t>
            </a:r>
          </a:p>
        </p:txBody>
      </p:sp>
      <p:grpSp>
        <p:nvGrpSpPr>
          <p:cNvPr id="29700" name="Group 5"/>
          <p:cNvGrpSpPr>
            <a:grpSpLocks/>
          </p:cNvGrpSpPr>
          <p:nvPr/>
        </p:nvGrpSpPr>
        <p:grpSpPr bwMode="auto">
          <a:xfrm flipH="1">
            <a:off x="4191000" y="1295400"/>
            <a:ext cx="4953000" cy="4548188"/>
            <a:chOff x="3264" y="816"/>
            <a:chExt cx="2352" cy="2160"/>
          </a:xfrm>
        </p:grpSpPr>
        <p:grpSp>
          <p:nvGrpSpPr>
            <p:cNvPr id="29715" name="Group 6"/>
            <p:cNvGrpSpPr>
              <a:grpSpLocks/>
            </p:cNvGrpSpPr>
            <p:nvPr/>
          </p:nvGrpSpPr>
          <p:grpSpPr bwMode="auto">
            <a:xfrm>
              <a:off x="3360" y="960"/>
              <a:ext cx="2160" cy="1872"/>
              <a:chOff x="3360" y="960"/>
              <a:chExt cx="2160" cy="1872"/>
            </a:xfrm>
          </p:grpSpPr>
          <p:sp>
            <p:nvSpPr>
              <p:cNvPr id="29718" name="Rectangle 7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19" name="Rectangle 8"/>
              <p:cNvSpPr>
                <a:spLocks noChangeArrowheads="1"/>
              </p:cNvSpPr>
              <p:nvPr/>
            </p:nvSpPr>
            <p:spPr bwMode="auto">
              <a:xfrm>
                <a:off x="3504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0" name="Rectangle 9"/>
              <p:cNvSpPr>
                <a:spLocks noChangeArrowheads="1"/>
              </p:cNvSpPr>
              <p:nvPr/>
            </p:nvSpPr>
            <p:spPr bwMode="auto">
              <a:xfrm>
                <a:off x="3648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1" name="Rectangle 10"/>
              <p:cNvSpPr>
                <a:spLocks noChangeArrowheads="1"/>
              </p:cNvSpPr>
              <p:nvPr/>
            </p:nvSpPr>
            <p:spPr bwMode="auto">
              <a:xfrm>
                <a:off x="3792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2" name="Rectangle 11"/>
              <p:cNvSpPr>
                <a:spLocks noChangeArrowheads="1"/>
              </p:cNvSpPr>
              <p:nvPr/>
            </p:nvSpPr>
            <p:spPr bwMode="auto">
              <a:xfrm>
                <a:off x="3936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3" name="Rectangle 12"/>
              <p:cNvSpPr>
                <a:spLocks noChangeArrowheads="1"/>
              </p:cNvSpPr>
              <p:nvPr/>
            </p:nvSpPr>
            <p:spPr bwMode="auto">
              <a:xfrm>
                <a:off x="3360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4" name="Rectangle 13"/>
              <p:cNvSpPr>
                <a:spLocks noChangeArrowheads="1"/>
              </p:cNvSpPr>
              <p:nvPr/>
            </p:nvSpPr>
            <p:spPr bwMode="auto">
              <a:xfrm>
                <a:off x="3504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5" name="Rectangle 14"/>
              <p:cNvSpPr>
                <a:spLocks noChangeArrowheads="1"/>
              </p:cNvSpPr>
              <p:nvPr/>
            </p:nvSpPr>
            <p:spPr bwMode="auto">
              <a:xfrm>
                <a:off x="3648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6" name="Rectangle 15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7" name="Rectangle 16"/>
              <p:cNvSpPr>
                <a:spLocks noChangeArrowheads="1"/>
              </p:cNvSpPr>
              <p:nvPr/>
            </p:nvSpPr>
            <p:spPr bwMode="auto">
              <a:xfrm>
                <a:off x="3936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8" name="Rectangle 17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29" name="Rectangle 18"/>
              <p:cNvSpPr>
                <a:spLocks noChangeArrowheads="1"/>
              </p:cNvSpPr>
              <p:nvPr/>
            </p:nvSpPr>
            <p:spPr bwMode="auto">
              <a:xfrm>
                <a:off x="3504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0" name="Rectangle 19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1" name="Rectangle 20"/>
              <p:cNvSpPr>
                <a:spLocks noChangeArrowheads="1"/>
              </p:cNvSpPr>
              <p:nvPr/>
            </p:nvSpPr>
            <p:spPr bwMode="auto">
              <a:xfrm>
                <a:off x="3792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2" name="Rectangle 21"/>
              <p:cNvSpPr>
                <a:spLocks noChangeArrowheads="1"/>
              </p:cNvSpPr>
              <p:nvPr/>
            </p:nvSpPr>
            <p:spPr bwMode="auto">
              <a:xfrm>
                <a:off x="3936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3" name="Rectangle 22"/>
              <p:cNvSpPr>
                <a:spLocks noChangeArrowheads="1"/>
              </p:cNvSpPr>
              <p:nvPr/>
            </p:nvSpPr>
            <p:spPr bwMode="auto">
              <a:xfrm>
                <a:off x="3360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4" name="Rectangle 23"/>
              <p:cNvSpPr>
                <a:spLocks noChangeArrowheads="1"/>
              </p:cNvSpPr>
              <p:nvPr/>
            </p:nvSpPr>
            <p:spPr bwMode="auto">
              <a:xfrm>
                <a:off x="3504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5" name="Rectangle 24"/>
              <p:cNvSpPr>
                <a:spLocks noChangeArrowheads="1"/>
              </p:cNvSpPr>
              <p:nvPr/>
            </p:nvSpPr>
            <p:spPr bwMode="auto">
              <a:xfrm>
                <a:off x="3648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6" name="Rectangle 25"/>
              <p:cNvSpPr>
                <a:spLocks noChangeArrowheads="1"/>
              </p:cNvSpPr>
              <p:nvPr/>
            </p:nvSpPr>
            <p:spPr bwMode="auto">
              <a:xfrm>
                <a:off x="3792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7" name="Rectangle 26"/>
              <p:cNvSpPr>
                <a:spLocks noChangeArrowheads="1"/>
              </p:cNvSpPr>
              <p:nvPr/>
            </p:nvSpPr>
            <p:spPr bwMode="auto">
              <a:xfrm>
                <a:off x="3936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8" name="Rectangle 27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39" name="Rectangle 28"/>
              <p:cNvSpPr>
                <a:spLocks noChangeArrowheads="1"/>
              </p:cNvSpPr>
              <p:nvPr/>
            </p:nvSpPr>
            <p:spPr bwMode="auto">
              <a:xfrm>
                <a:off x="3504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0" name="Rectangle 29"/>
              <p:cNvSpPr>
                <a:spLocks noChangeArrowheads="1"/>
              </p:cNvSpPr>
              <p:nvPr/>
            </p:nvSpPr>
            <p:spPr bwMode="auto">
              <a:xfrm>
                <a:off x="3648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1" name="Rectangle 30"/>
              <p:cNvSpPr>
                <a:spLocks noChangeArrowheads="1"/>
              </p:cNvSpPr>
              <p:nvPr/>
            </p:nvSpPr>
            <p:spPr bwMode="auto">
              <a:xfrm>
                <a:off x="3792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2" name="Rectangle 31"/>
              <p:cNvSpPr>
                <a:spLocks noChangeArrowheads="1"/>
              </p:cNvSpPr>
              <p:nvPr/>
            </p:nvSpPr>
            <p:spPr bwMode="auto">
              <a:xfrm>
                <a:off x="3936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3" name="Rectangle 32"/>
              <p:cNvSpPr>
                <a:spLocks noChangeArrowheads="1"/>
              </p:cNvSpPr>
              <p:nvPr/>
            </p:nvSpPr>
            <p:spPr bwMode="auto">
              <a:xfrm>
                <a:off x="3360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4" name="Rectangle 33"/>
              <p:cNvSpPr>
                <a:spLocks noChangeArrowheads="1"/>
              </p:cNvSpPr>
              <p:nvPr/>
            </p:nvSpPr>
            <p:spPr bwMode="auto">
              <a:xfrm>
                <a:off x="3504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5" name="Rectangle 34"/>
              <p:cNvSpPr>
                <a:spLocks noChangeArrowheads="1"/>
              </p:cNvSpPr>
              <p:nvPr/>
            </p:nvSpPr>
            <p:spPr bwMode="auto">
              <a:xfrm>
                <a:off x="3648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6" name="Rectangle 35"/>
              <p:cNvSpPr>
                <a:spLocks noChangeArrowheads="1"/>
              </p:cNvSpPr>
              <p:nvPr/>
            </p:nvSpPr>
            <p:spPr bwMode="auto">
              <a:xfrm>
                <a:off x="3792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7" name="Rectangle 36"/>
              <p:cNvSpPr>
                <a:spLocks noChangeArrowheads="1"/>
              </p:cNvSpPr>
              <p:nvPr/>
            </p:nvSpPr>
            <p:spPr bwMode="auto">
              <a:xfrm>
                <a:off x="3936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8" name="Rectangle 37"/>
              <p:cNvSpPr>
                <a:spLocks noChangeArrowheads="1"/>
              </p:cNvSpPr>
              <p:nvPr/>
            </p:nvSpPr>
            <p:spPr bwMode="auto">
              <a:xfrm>
                <a:off x="3360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49" name="Rectangle 38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0" name="Rectangle 39"/>
              <p:cNvSpPr>
                <a:spLocks noChangeArrowheads="1"/>
              </p:cNvSpPr>
              <p:nvPr/>
            </p:nvSpPr>
            <p:spPr bwMode="auto">
              <a:xfrm>
                <a:off x="3648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1" name="Rectangle 40"/>
              <p:cNvSpPr>
                <a:spLocks noChangeArrowheads="1"/>
              </p:cNvSpPr>
              <p:nvPr/>
            </p:nvSpPr>
            <p:spPr bwMode="auto">
              <a:xfrm>
                <a:off x="3792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2" name="Rectangle 41"/>
              <p:cNvSpPr>
                <a:spLocks noChangeArrowheads="1"/>
              </p:cNvSpPr>
              <p:nvPr/>
            </p:nvSpPr>
            <p:spPr bwMode="auto">
              <a:xfrm>
                <a:off x="3936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3" name="Rectangle 42"/>
              <p:cNvSpPr>
                <a:spLocks noChangeArrowheads="1"/>
              </p:cNvSpPr>
              <p:nvPr/>
            </p:nvSpPr>
            <p:spPr bwMode="auto">
              <a:xfrm>
                <a:off x="3360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4" name="Rectangle 43"/>
              <p:cNvSpPr>
                <a:spLocks noChangeArrowheads="1"/>
              </p:cNvSpPr>
              <p:nvPr/>
            </p:nvSpPr>
            <p:spPr bwMode="auto">
              <a:xfrm>
                <a:off x="3504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5" name="Rectangle 44"/>
              <p:cNvSpPr>
                <a:spLocks noChangeArrowheads="1"/>
              </p:cNvSpPr>
              <p:nvPr/>
            </p:nvSpPr>
            <p:spPr bwMode="auto">
              <a:xfrm>
                <a:off x="3648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6" name="Rectangle 45"/>
              <p:cNvSpPr>
                <a:spLocks noChangeArrowheads="1"/>
              </p:cNvSpPr>
              <p:nvPr/>
            </p:nvSpPr>
            <p:spPr bwMode="auto">
              <a:xfrm>
                <a:off x="3792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7" name="Rectangle 46"/>
              <p:cNvSpPr>
                <a:spLocks noChangeArrowheads="1"/>
              </p:cNvSpPr>
              <p:nvPr/>
            </p:nvSpPr>
            <p:spPr bwMode="auto">
              <a:xfrm>
                <a:off x="3936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8" name="Rectangle 47"/>
              <p:cNvSpPr>
                <a:spLocks noChangeArrowheads="1"/>
              </p:cNvSpPr>
              <p:nvPr/>
            </p:nvSpPr>
            <p:spPr bwMode="auto">
              <a:xfrm>
                <a:off x="3360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59" name="Rectangle 48"/>
              <p:cNvSpPr>
                <a:spLocks noChangeArrowheads="1"/>
              </p:cNvSpPr>
              <p:nvPr/>
            </p:nvSpPr>
            <p:spPr bwMode="auto">
              <a:xfrm>
                <a:off x="3504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0" name="Rectangle 49"/>
              <p:cNvSpPr>
                <a:spLocks noChangeArrowheads="1"/>
              </p:cNvSpPr>
              <p:nvPr/>
            </p:nvSpPr>
            <p:spPr bwMode="auto">
              <a:xfrm>
                <a:off x="3648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1" name="Rectangle 50"/>
              <p:cNvSpPr>
                <a:spLocks noChangeArrowheads="1"/>
              </p:cNvSpPr>
              <p:nvPr/>
            </p:nvSpPr>
            <p:spPr bwMode="auto">
              <a:xfrm>
                <a:off x="3792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2" name="Rectangle 51"/>
              <p:cNvSpPr>
                <a:spLocks noChangeArrowheads="1"/>
              </p:cNvSpPr>
              <p:nvPr/>
            </p:nvSpPr>
            <p:spPr bwMode="auto">
              <a:xfrm>
                <a:off x="3936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3" name="Rectangle 52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4" name="Rectangle 53"/>
              <p:cNvSpPr>
                <a:spLocks noChangeArrowheads="1"/>
              </p:cNvSpPr>
              <p:nvPr/>
            </p:nvSpPr>
            <p:spPr bwMode="auto">
              <a:xfrm>
                <a:off x="3504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5" name="Rectangle 54"/>
              <p:cNvSpPr>
                <a:spLocks noChangeArrowheads="1"/>
              </p:cNvSpPr>
              <p:nvPr/>
            </p:nvSpPr>
            <p:spPr bwMode="auto">
              <a:xfrm>
                <a:off x="3648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6" name="Rectangle 55"/>
              <p:cNvSpPr>
                <a:spLocks noChangeArrowheads="1"/>
              </p:cNvSpPr>
              <p:nvPr/>
            </p:nvSpPr>
            <p:spPr bwMode="auto">
              <a:xfrm>
                <a:off x="3792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7" name="Rectangle 56"/>
              <p:cNvSpPr>
                <a:spLocks noChangeArrowheads="1"/>
              </p:cNvSpPr>
              <p:nvPr/>
            </p:nvSpPr>
            <p:spPr bwMode="auto">
              <a:xfrm>
                <a:off x="3936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8" name="Rectangle 57"/>
              <p:cNvSpPr>
                <a:spLocks noChangeArrowheads="1"/>
              </p:cNvSpPr>
              <p:nvPr/>
            </p:nvSpPr>
            <p:spPr bwMode="auto">
              <a:xfrm>
                <a:off x="4080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69" name="Rectangle 58"/>
              <p:cNvSpPr>
                <a:spLocks noChangeArrowheads="1"/>
              </p:cNvSpPr>
              <p:nvPr/>
            </p:nvSpPr>
            <p:spPr bwMode="auto">
              <a:xfrm>
                <a:off x="4224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0" name="Rectangle 59"/>
              <p:cNvSpPr>
                <a:spLocks noChangeArrowheads="1"/>
              </p:cNvSpPr>
              <p:nvPr/>
            </p:nvSpPr>
            <p:spPr bwMode="auto">
              <a:xfrm>
                <a:off x="4368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1" name="Rectangle 60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2" name="Rectangle 61"/>
              <p:cNvSpPr>
                <a:spLocks noChangeArrowheads="1"/>
              </p:cNvSpPr>
              <p:nvPr/>
            </p:nvSpPr>
            <p:spPr bwMode="auto">
              <a:xfrm>
                <a:off x="4656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3" name="Rectangle 62"/>
              <p:cNvSpPr>
                <a:spLocks noChangeArrowheads="1"/>
              </p:cNvSpPr>
              <p:nvPr/>
            </p:nvSpPr>
            <p:spPr bwMode="auto">
              <a:xfrm>
                <a:off x="4800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4" name="Rectangle 63"/>
              <p:cNvSpPr>
                <a:spLocks noChangeArrowheads="1"/>
              </p:cNvSpPr>
              <p:nvPr/>
            </p:nvSpPr>
            <p:spPr bwMode="auto">
              <a:xfrm>
                <a:off x="4944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5" name="Rectangle 64"/>
              <p:cNvSpPr>
                <a:spLocks noChangeArrowheads="1"/>
              </p:cNvSpPr>
              <p:nvPr/>
            </p:nvSpPr>
            <p:spPr bwMode="auto">
              <a:xfrm>
                <a:off x="5088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6" name="Rectangle 65"/>
              <p:cNvSpPr>
                <a:spLocks noChangeArrowheads="1"/>
              </p:cNvSpPr>
              <p:nvPr/>
            </p:nvSpPr>
            <p:spPr bwMode="auto">
              <a:xfrm>
                <a:off x="5232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7" name="Rectangle 66"/>
              <p:cNvSpPr>
                <a:spLocks noChangeArrowheads="1"/>
              </p:cNvSpPr>
              <p:nvPr/>
            </p:nvSpPr>
            <p:spPr bwMode="auto">
              <a:xfrm>
                <a:off x="5376" y="96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8" name="Rectangle 67"/>
              <p:cNvSpPr>
                <a:spLocks noChangeArrowheads="1"/>
              </p:cNvSpPr>
              <p:nvPr/>
            </p:nvSpPr>
            <p:spPr bwMode="auto">
              <a:xfrm>
                <a:off x="4080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79" name="Rectangle 68"/>
              <p:cNvSpPr>
                <a:spLocks noChangeArrowheads="1"/>
              </p:cNvSpPr>
              <p:nvPr/>
            </p:nvSpPr>
            <p:spPr bwMode="auto">
              <a:xfrm>
                <a:off x="4224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0" name="Rectangle 69"/>
              <p:cNvSpPr>
                <a:spLocks noChangeArrowheads="1"/>
              </p:cNvSpPr>
              <p:nvPr/>
            </p:nvSpPr>
            <p:spPr bwMode="auto">
              <a:xfrm>
                <a:off x="4368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1" name="Rectangle 70"/>
              <p:cNvSpPr>
                <a:spLocks noChangeArrowheads="1"/>
              </p:cNvSpPr>
              <p:nvPr/>
            </p:nvSpPr>
            <p:spPr bwMode="auto">
              <a:xfrm>
                <a:off x="4512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2" name="Rectangle 71"/>
              <p:cNvSpPr>
                <a:spLocks noChangeArrowheads="1"/>
              </p:cNvSpPr>
              <p:nvPr/>
            </p:nvSpPr>
            <p:spPr bwMode="auto">
              <a:xfrm>
                <a:off x="4656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3" name="Rectangle 72"/>
              <p:cNvSpPr>
                <a:spLocks noChangeArrowheads="1"/>
              </p:cNvSpPr>
              <p:nvPr/>
            </p:nvSpPr>
            <p:spPr bwMode="auto">
              <a:xfrm>
                <a:off x="4800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4" name="Rectangle 73"/>
              <p:cNvSpPr>
                <a:spLocks noChangeArrowheads="1"/>
              </p:cNvSpPr>
              <p:nvPr/>
            </p:nvSpPr>
            <p:spPr bwMode="auto">
              <a:xfrm>
                <a:off x="4944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5" name="Rectangle 74"/>
              <p:cNvSpPr>
                <a:spLocks noChangeArrowheads="1"/>
              </p:cNvSpPr>
              <p:nvPr/>
            </p:nvSpPr>
            <p:spPr bwMode="auto">
              <a:xfrm>
                <a:off x="5088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6" name="Rectangle 75"/>
              <p:cNvSpPr>
                <a:spLocks noChangeArrowheads="1"/>
              </p:cNvSpPr>
              <p:nvPr/>
            </p:nvSpPr>
            <p:spPr bwMode="auto">
              <a:xfrm>
                <a:off x="5232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7" name="Rectangle 76"/>
              <p:cNvSpPr>
                <a:spLocks noChangeArrowheads="1"/>
              </p:cNvSpPr>
              <p:nvPr/>
            </p:nvSpPr>
            <p:spPr bwMode="auto">
              <a:xfrm>
                <a:off x="5376" y="110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8" name="Rectangle 77"/>
              <p:cNvSpPr>
                <a:spLocks noChangeArrowheads="1"/>
              </p:cNvSpPr>
              <p:nvPr/>
            </p:nvSpPr>
            <p:spPr bwMode="auto">
              <a:xfrm>
                <a:off x="4080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89" name="Rectangle 78"/>
              <p:cNvSpPr>
                <a:spLocks noChangeArrowheads="1"/>
              </p:cNvSpPr>
              <p:nvPr/>
            </p:nvSpPr>
            <p:spPr bwMode="auto">
              <a:xfrm>
                <a:off x="4224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0" name="Rectangle 79"/>
              <p:cNvSpPr>
                <a:spLocks noChangeArrowheads="1"/>
              </p:cNvSpPr>
              <p:nvPr/>
            </p:nvSpPr>
            <p:spPr bwMode="auto">
              <a:xfrm>
                <a:off x="4368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1" name="Rectangle 80"/>
              <p:cNvSpPr>
                <a:spLocks noChangeArrowheads="1"/>
              </p:cNvSpPr>
              <p:nvPr/>
            </p:nvSpPr>
            <p:spPr bwMode="auto">
              <a:xfrm>
                <a:off x="4512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2" name="Rectangle 81"/>
              <p:cNvSpPr>
                <a:spLocks noChangeArrowheads="1"/>
              </p:cNvSpPr>
              <p:nvPr/>
            </p:nvSpPr>
            <p:spPr bwMode="auto">
              <a:xfrm>
                <a:off x="4656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3" name="Rectangle 82"/>
              <p:cNvSpPr>
                <a:spLocks noChangeArrowheads="1"/>
              </p:cNvSpPr>
              <p:nvPr/>
            </p:nvSpPr>
            <p:spPr bwMode="auto">
              <a:xfrm>
                <a:off x="4800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4" name="Rectangle 83"/>
              <p:cNvSpPr>
                <a:spLocks noChangeArrowheads="1"/>
              </p:cNvSpPr>
              <p:nvPr/>
            </p:nvSpPr>
            <p:spPr bwMode="auto">
              <a:xfrm>
                <a:off x="4944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5" name="Rectangle 84"/>
              <p:cNvSpPr>
                <a:spLocks noChangeArrowheads="1"/>
              </p:cNvSpPr>
              <p:nvPr/>
            </p:nvSpPr>
            <p:spPr bwMode="auto">
              <a:xfrm>
                <a:off x="5088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6" name="Rectangle 85"/>
              <p:cNvSpPr>
                <a:spLocks noChangeArrowheads="1"/>
              </p:cNvSpPr>
              <p:nvPr/>
            </p:nvSpPr>
            <p:spPr bwMode="auto">
              <a:xfrm>
                <a:off x="5232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7" name="Rectangle 86"/>
              <p:cNvSpPr>
                <a:spLocks noChangeArrowheads="1"/>
              </p:cNvSpPr>
              <p:nvPr/>
            </p:nvSpPr>
            <p:spPr bwMode="auto">
              <a:xfrm>
                <a:off x="5376" y="124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8" name="Rectangle 87"/>
              <p:cNvSpPr>
                <a:spLocks noChangeArrowheads="1"/>
              </p:cNvSpPr>
              <p:nvPr/>
            </p:nvSpPr>
            <p:spPr bwMode="auto">
              <a:xfrm>
                <a:off x="4080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799" name="Rectangle 88"/>
              <p:cNvSpPr>
                <a:spLocks noChangeArrowheads="1"/>
              </p:cNvSpPr>
              <p:nvPr/>
            </p:nvSpPr>
            <p:spPr bwMode="auto">
              <a:xfrm>
                <a:off x="4224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0" name="Rectangle 89"/>
              <p:cNvSpPr>
                <a:spLocks noChangeArrowheads="1"/>
              </p:cNvSpPr>
              <p:nvPr/>
            </p:nvSpPr>
            <p:spPr bwMode="auto">
              <a:xfrm>
                <a:off x="4368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1" name="Rectangle 90"/>
              <p:cNvSpPr>
                <a:spLocks noChangeArrowheads="1"/>
              </p:cNvSpPr>
              <p:nvPr/>
            </p:nvSpPr>
            <p:spPr bwMode="auto">
              <a:xfrm>
                <a:off x="4512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2" name="Rectangle 91"/>
              <p:cNvSpPr>
                <a:spLocks noChangeArrowheads="1"/>
              </p:cNvSpPr>
              <p:nvPr/>
            </p:nvSpPr>
            <p:spPr bwMode="auto">
              <a:xfrm>
                <a:off x="4656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3" name="Rectangle 92"/>
              <p:cNvSpPr>
                <a:spLocks noChangeArrowheads="1"/>
              </p:cNvSpPr>
              <p:nvPr/>
            </p:nvSpPr>
            <p:spPr bwMode="auto">
              <a:xfrm>
                <a:off x="4800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4" name="Rectangle 93"/>
              <p:cNvSpPr>
                <a:spLocks noChangeArrowheads="1"/>
              </p:cNvSpPr>
              <p:nvPr/>
            </p:nvSpPr>
            <p:spPr bwMode="auto">
              <a:xfrm>
                <a:off x="4944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5" name="Rectangle 94"/>
              <p:cNvSpPr>
                <a:spLocks noChangeArrowheads="1"/>
              </p:cNvSpPr>
              <p:nvPr/>
            </p:nvSpPr>
            <p:spPr bwMode="auto">
              <a:xfrm>
                <a:off x="5088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6" name="Rectangle 95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7" name="Rectangle 96"/>
              <p:cNvSpPr>
                <a:spLocks noChangeArrowheads="1"/>
              </p:cNvSpPr>
              <p:nvPr/>
            </p:nvSpPr>
            <p:spPr bwMode="auto">
              <a:xfrm>
                <a:off x="5376" y="139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8" name="Rectangle 97"/>
              <p:cNvSpPr>
                <a:spLocks noChangeArrowheads="1"/>
              </p:cNvSpPr>
              <p:nvPr/>
            </p:nvSpPr>
            <p:spPr bwMode="auto">
              <a:xfrm>
                <a:off x="4080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09" name="Rectangle 98"/>
              <p:cNvSpPr>
                <a:spLocks noChangeArrowheads="1"/>
              </p:cNvSpPr>
              <p:nvPr/>
            </p:nvSpPr>
            <p:spPr bwMode="auto">
              <a:xfrm>
                <a:off x="4224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0" name="Rectangle 99"/>
              <p:cNvSpPr>
                <a:spLocks noChangeArrowheads="1"/>
              </p:cNvSpPr>
              <p:nvPr/>
            </p:nvSpPr>
            <p:spPr bwMode="auto">
              <a:xfrm>
                <a:off x="4368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1" name="Rectangle 100"/>
              <p:cNvSpPr>
                <a:spLocks noChangeArrowheads="1"/>
              </p:cNvSpPr>
              <p:nvPr/>
            </p:nvSpPr>
            <p:spPr bwMode="auto">
              <a:xfrm>
                <a:off x="4512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2" name="Rectangle 101"/>
              <p:cNvSpPr>
                <a:spLocks noChangeArrowheads="1"/>
              </p:cNvSpPr>
              <p:nvPr/>
            </p:nvSpPr>
            <p:spPr bwMode="auto">
              <a:xfrm>
                <a:off x="4656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3" name="Rectangle 102"/>
              <p:cNvSpPr>
                <a:spLocks noChangeArrowheads="1"/>
              </p:cNvSpPr>
              <p:nvPr/>
            </p:nvSpPr>
            <p:spPr bwMode="auto">
              <a:xfrm>
                <a:off x="4800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4" name="Rectangle 103"/>
              <p:cNvSpPr>
                <a:spLocks noChangeArrowheads="1"/>
              </p:cNvSpPr>
              <p:nvPr/>
            </p:nvSpPr>
            <p:spPr bwMode="auto">
              <a:xfrm>
                <a:off x="4944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5" name="Rectangle 104"/>
              <p:cNvSpPr>
                <a:spLocks noChangeArrowheads="1"/>
              </p:cNvSpPr>
              <p:nvPr/>
            </p:nvSpPr>
            <p:spPr bwMode="auto">
              <a:xfrm>
                <a:off x="5088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6" name="Rectangle 105"/>
              <p:cNvSpPr>
                <a:spLocks noChangeArrowheads="1"/>
              </p:cNvSpPr>
              <p:nvPr/>
            </p:nvSpPr>
            <p:spPr bwMode="auto">
              <a:xfrm>
                <a:off x="5232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7" name="Rectangle 106"/>
              <p:cNvSpPr>
                <a:spLocks noChangeArrowheads="1"/>
              </p:cNvSpPr>
              <p:nvPr/>
            </p:nvSpPr>
            <p:spPr bwMode="auto">
              <a:xfrm>
                <a:off x="5376" y="153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8" name="Rectangle 107"/>
              <p:cNvSpPr>
                <a:spLocks noChangeArrowheads="1"/>
              </p:cNvSpPr>
              <p:nvPr/>
            </p:nvSpPr>
            <p:spPr bwMode="auto">
              <a:xfrm>
                <a:off x="4080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19" name="Rectangle 108"/>
              <p:cNvSpPr>
                <a:spLocks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0" name="Rectangle 109"/>
              <p:cNvSpPr>
                <a:spLocks noChangeArrowheads="1"/>
              </p:cNvSpPr>
              <p:nvPr/>
            </p:nvSpPr>
            <p:spPr bwMode="auto">
              <a:xfrm>
                <a:off x="4368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1" name="Rectangle 110"/>
              <p:cNvSpPr>
                <a:spLocks noChangeArrowheads="1"/>
              </p:cNvSpPr>
              <p:nvPr/>
            </p:nvSpPr>
            <p:spPr bwMode="auto">
              <a:xfrm>
                <a:off x="4512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2" name="Rectangle 111"/>
              <p:cNvSpPr>
                <a:spLocks noChangeArrowheads="1"/>
              </p:cNvSpPr>
              <p:nvPr/>
            </p:nvSpPr>
            <p:spPr bwMode="auto">
              <a:xfrm>
                <a:off x="4656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3" name="Rectangle 112"/>
              <p:cNvSpPr>
                <a:spLocks noChangeArrowheads="1"/>
              </p:cNvSpPr>
              <p:nvPr/>
            </p:nvSpPr>
            <p:spPr bwMode="auto">
              <a:xfrm>
                <a:off x="4800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4" name="Rectangle 113"/>
              <p:cNvSpPr>
                <a:spLocks noChangeArrowheads="1"/>
              </p:cNvSpPr>
              <p:nvPr/>
            </p:nvSpPr>
            <p:spPr bwMode="auto">
              <a:xfrm>
                <a:off x="4944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5" name="Rectangle 114"/>
              <p:cNvSpPr>
                <a:spLocks noChangeArrowheads="1"/>
              </p:cNvSpPr>
              <p:nvPr/>
            </p:nvSpPr>
            <p:spPr bwMode="auto">
              <a:xfrm>
                <a:off x="5088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6" name="Rectangle 115"/>
              <p:cNvSpPr>
                <a:spLocks noChangeArrowheads="1"/>
              </p:cNvSpPr>
              <p:nvPr/>
            </p:nvSpPr>
            <p:spPr bwMode="auto">
              <a:xfrm>
                <a:off x="5232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7" name="Rectangle 116"/>
              <p:cNvSpPr>
                <a:spLocks noChangeArrowheads="1"/>
              </p:cNvSpPr>
              <p:nvPr/>
            </p:nvSpPr>
            <p:spPr bwMode="auto">
              <a:xfrm>
                <a:off x="5376" y="168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8" name="Rectangle 117"/>
              <p:cNvSpPr>
                <a:spLocks noChangeArrowheads="1"/>
              </p:cNvSpPr>
              <p:nvPr/>
            </p:nvSpPr>
            <p:spPr bwMode="auto">
              <a:xfrm>
                <a:off x="4080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29" name="Rectangle 118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0" name="Rectangle 119"/>
              <p:cNvSpPr>
                <a:spLocks noChangeArrowheads="1"/>
              </p:cNvSpPr>
              <p:nvPr/>
            </p:nvSpPr>
            <p:spPr bwMode="auto">
              <a:xfrm>
                <a:off x="4368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1" name="Rectangle 120"/>
              <p:cNvSpPr>
                <a:spLocks noChangeArrowheads="1"/>
              </p:cNvSpPr>
              <p:nvPr/>
            </p:nvSpPr>
            <p:spPr bwMode="auto">
              <a:xfrm>
                <a:off x="4512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2" name="Rectangle 121"/>
              <p:cNvSpPr>
                <a:spLocks noChangeArrowheads="1"/>
              </p:cNvSpPr>
              <p:nvPr/>
            </p:nvSpPr>
            <p:spPr bwMode="auto">
              <a:xfrm>
                <a:off x="4656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3" name="Rectangle 122"/>
              <p:cNvSpPr>
                <a:spLocks noChangeArrowheads="1"/>
              </p:cNvSpPr>
              <p:nvPr/>
            </p:nvSpPr>
            <p:spPr bwMode="auto">
              <a:xfrm>
                <a:off x="4800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4" name="Rectangle 123"/>
              <p:cNvSpPr>
                <a:spLocks noChangeArrowheads="1"/>
              </p:cNvSpPr>
              <p:nvPr/>
            </p:nvSpPr>
            <p:spPr bwMode="auto">
              <a:xfrm>
                <a:off x="4944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5" name="Rectangle 124"/>
              <p:cNvSpPr>
                <a:spLocks noChangeArrowheads="1"/>
              </p:cNvSpPr>
              <p:nvPr/>
            </p:nvSpPr>
            <p:spPr bwMode="auto">
              <a:xfrm>
                <a:off x="5088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6" name="Rectangle 125"/>
              <p:cNvSpPr>
                <a:spLocks noChangeArrowheads="1"/>
              </p:cNvSpPr>
              <p:nvPr/>
            </p:nvSpPr>
            <p:spPr bwMode="auto">
              <a:xfrm>
                <a:off x="5232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7" name="Rectangle 126"/>
              <p:cNvSpPr>
                <a:spLocks noChangeArrowheads="1"/>
              </p:cNvSpPr>
              <p:nvPr/>
            </p:nvSpPr>
            <p:spPr bwMode="auto">
              <a:xfrm>
                <a:off x="5376" y="182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8" name="Rectangle 127"/>
              <p:cNvSpPr>
                <a:spLocks noChangeArrowheads="1"/>
              </p:cNvSpPr>
              <p:nvPr/>
            </p:nvSpPr>
            <p:spPr bwMode="auto">
              <a:xfrm>
                <a:off x="4080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39" name="Rectangle 128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0" name="Rectangle 129"/>
              <p:cNvSpPr>
                <a:spLocks noChangeArrowheads="1"/>
              </p:cNvSpPr>
              <p:nvPr/>
            </p:nvSpPr>
            <p:spPr bwMode="auto">
              <a:xfrm>
                <a:off x="4368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1" name="Rectangle 130"/>
              <p:cNvSpPr>
                <a:spLocks noChangeArrowheads="1"/>
              </p:cNvSpPr>
              <p:nvPr/>
            </p:nvSpPr>
            <p:spPr bwMode="auto">
              <a:xfrm>
                <a:off x="4512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2" name="Rectangle 131"/>
              <p:cNvSpPr>
                <a:spLocks noChangeArrowheads="1"/>
              </p:cNvSpPr>
              <p:nvPr/>
            </p:nvSpPr>
            <p:spPr bwMode="auto">
              <a:xfrm>
                <a:off x="4656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3" name="Rectangle 132"/>
              <p:cNvSpPr>
                <a:spLocks noChangeArrowheads="1"/>
              </p:cNvSpPr>
              <p:nvPr/>
            </p:nvSpPr>
            <p:spPr bwMode="auto">
              <a:xfrm>
                <a:off x="4800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4" name="Rectangle 133"/>
              <p:cNvSpPr>
                <a:spLocks noChangeArrowheads="1"/>
              </p:cNvSpPr>
              <p:nvPr/>
            </p:nvSpPr>
            <p:spPr bwMode="auto">
              <a:xfrm>
                <a:off x="4944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5" name="Rectangle 13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6" name="Rectangle 135"/>
              <p:cNvSpPr>
                <a:spLocks noChangeArrowheads="1"/>
              </p:cNvSpPr>
              <p:nvPr/>
            </p:nvSpPr>
            <p:spPr bwMode="auto">
              <a:xfrm>
                <a:off x="5232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7" name="Rectangle 136"/>
              <p:cNvSpPr>
                <a:spLocks noChangeArrowheads="1"/>
              </p:cNvSpPr>
              <p:nvPr/>
            </p:nvSpPr>
            <p:spPr bwMode="auto">
              <a:xfrm>
                <a:off x="5376" y="196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8" name="Rectangle 137"/>
              <p:cNvSpPr>
                <a:spLocks noChangeArrowheads="1"/>
              </p:cNvSpPr>
              <p:nvPr/>
            </p:nvSpPr>
            <p:spPr bwMode="auto">
              <a:xfrm>
                <a:off x="4080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49" name="Rectangle 138"/>
              <p:cNvSpPr>
                <a:spLocks noChangeArrowheads="1"/>
              </p:cNvSpPr>
              <p:nvPr/>
            </p:nvSpPr>
            <p:spPr bwMode="auto">
              <a:xfrm>
                <a:off x="4224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0" name="Rectangle 139"/>
              <p:cNvSpPr>
                <a:spLocks noChangeArrowheads="1"/>
              </p:cNvSpPr>
              <p:nvPr/>
            </p:nvSpPr>
            <p:spPr bwMode="auto">
              <a:xfrm>
                <a:off x="4368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1" name="Rectangle 140"/>
              <p:cNvSpPr>
                <a:spLocks noChangeArrowheads="1"/>
              </p:cNvSpPr>
              <p:nvPr/>
            </p:nvSpPr>
            <p:spPr bwMode="auto">
              <a:xfrm>
                <a:off x="4512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2" name="Rectangle 141"/>
              <p:cNvSpPr>
                <a:spLocks noChangeArrowheads="1"/>
              </p:cNvSpPr>
              <p:nvPr/>
            </p:nvSpPr>
            <p:spPr bwMode="auto">
              <a:xfrm>
                <a:off x="4656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3" name="Rectangle 142"/>
              <p:cNvSpPr>
                <a:spLocks noChangeArrowheads="1"/>
              </p:cNvSpPr>
              <p:nvPr/>
            </p:nvSpPr>
            <p:spPr bwMode="auto">
              <a:xfrm>
                <a:off x="4800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4" name="Rectangle 143"/>
              <p:cNvSpPr>
                <a:spLocks noChangeArrowheads="1"/>
              </p:cNvSpPr>
              <p:nvPr/>
            </p:nvSpPr>
            <p:spPr bwMode="auto">
              <a:xfrm>
                <a:off x="4944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5" name="Rectangle 144"/>
              <p:cNvSpPr>
                <a:spLocks noChangeArrowheads="1"/>
              </p:cNvSpPr>
              <p:nvPr/>
            </p:nvSpPr>
            <p:spPr bwMode="auto">
              <a:xfrm>
                <a:off x="5088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6" name="Rectangle 145"/>
              <p:cNvSpPr>
                <a:spLocks noChangeArrowheads="1"/>
              </p:cNvSpPr>
              <p:nvPr/>
            </p:nvSpPr>
            <p:spPr bwMode="auto">
              <a:xfrm>
                <a:off x="5232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7" name="Rectangle 146"/>
              <p:cNvSpPr>
                <a:spLocks noChangeArrowheads="1"/>
              </p:cNvSpPr>
              <p:nvPr/>
            </p:nvSpPr>
            <p:spPr bwMode="auto">
              <a:xfrm>
                <a:off x="5376" y="2112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8" name="Rectangle 147"/>
              <p:cNvSpPr>
                <a:spLocks noChangeArrowheads="1"/>
              </p:cNvSpPr>
              <p:nvPr/>
            </p:nvSpPr>
            <p:spPr bwMode="auto">
              <a:xfrm>
                <a:off x="4080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59" name="Rectangle 148"/>
              <p:cNvSpPr>
                <a:spLocks noChangeArrowheads="1"/>
              </p:cNvSpPr>
              <p:nvPr/>
            </p:nvSpPr>
            <p:spPr bwMode="auto">
              <a:xfrm>
                <a:off x="4224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0" name="Rectangle 149"/>
              <p:cNvSpPr>
                <a:spLocks noChangeArrowheads="1"/>
              </p:cNvSpPr>
              <p:nvPr/>
            </p:nvSpPr>
            <p:spPr bwMode="auto">
              <a:xfrm>
                <a:off x="4368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1" name="Rectangle 150"/>
              <p:cNvSpPr>
                <a:spLocks noChangeArrowheads="1"/>
              </p:cNvSpPr>
              <p:nvPr/>
            </p:nvSpPr>
            <p:spPr bwMode="auto">
              <a:xfrm>
                <a:off x="4512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2" name="Rectangle 151"/>
              <p:cNvSpPr>
                <a:spLocks noChangeArrowheads="1"/>
              </p:cNvSpPr>
              <p:nvPr/>
            </p:nvSpPr>
            <p:spPr bwMode="auto">
              <a:xfrm>
                <a:off x="4656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3" name="Rectangle 152"/>
              <p:cNvSpPr>
                <a:spLocks noChangeArrowheads="1"/>
              </p:cNvSpPr>
              <p:nvPr/>
            </p:nvSpPr>
            <p:spPr bwMode="auto">
              <a:xfrm>
                <a:off x="4800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4" name="Rectangle 153"/>
              <p:cNvSpPr>
                <a:spLocks noChangeArrowheads="1"/>
              </p:cNvSpPr>
              <p:nvPr/>
            </p:nvSpPr>
            <p:spPr bwMode="auto">
              <a:xfrm>
                <a:off x="4944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5" name="Rectangle 154"/>
              <p:cNvSpPr>
                <a:spLocks noChangeArrowheads="1"/>
              </p:cNvSpPr>
              <p:nvPr/>
            </p:nvSpPr>
            <p:spPr bwMode="auto">
              <a:xfrm>
                <a:off x="5088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6" name="Rectangle 155"/>
              <p:cNvSpPr>
                <a:spLocks noChangeArrowheads="1"/>
              </p:cNvSpPr>
              <p:nvPr/>
            </p:nvSpPr>
            <p:spPr bwMode="auto">
              <a:xfrm>
                <a:off x="5232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7" name="Rectangle 156"/>
              <p:cNvSpPr>
                <a:spLocks noChangeArrowheads="1"/>
              </p:cNvSpPr>
              <p:nvPr/>
            </p:nvSpPr>
            <p:spPr bwMode="auto">
              <a:xfrm>
                <a:off x="5376" y="2256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8" name="Rectangle 157"/>
              <p:cNvSpPr>
                <a:spLocks noChangeArrowheads="1"/>
              </p:cNvSpPr>
              <p:nvPr/>
            </p:nvSpPr>
            <p:spPr bwMode="auto">
              <a:xfrm>
                <a:off x="3360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69" name="Rectangle 158"/>
              <p:cNvSpPr>
                <a:spLocks noChangeArrowheads="1"/>
              </p:cNvSpPr>
              <p:nvPr/>
            </p:nvSpPr>
            <p:spPr bwMode="auto">
              <a:xfrm>
                <a:off x="3504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0" name="Rectangle 159"/>
              <p:cNvSpPr>
                <a:spLocks noChangeArrowheads="1"/>
              </p:cNvSpPr>
              <p:nvPr/>
            </p:nvSpPr>
            <p:spPr bwMode="auto">
              <a:xfrm>
                <a:off x="3648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1" name="Rectangle 160"/>
              <p:cNvSpPr>
                <a:spLocks noChangeArrowheads="1"/>
              </p:cNvSpPr>
              <p:nvPr/>
            </p:nvSpPr>
            <p:spPr bwMode="auto">
              <a:xfrm>
                <a:off x="3792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2" name="Rectangle 161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3" name="Rectangle 16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4" name="Rectangle 163"/>
              <p:cNvSpPr>
                <a:spLocks noChangeArrowheads="1"/>
              </p:cNvSpPr>
              <p:nvPr/>
            </p:nvSpPr>
            <p:spPr bwMode="auto">
              <a:xfrm>
                <a:off x="3504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5" name="Rectangle 164"/>
              <p:cNvSpPr>
                <a:spLocks noChangeArrowheads="1"/>
              </p:cNvSpPr>
              <p:nvPr/>
            </p:nvSpPr>
            <p:spPr bwMode="auto">
              <a:xfrm>
                <a:off x="3648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6" name="Rectangle 165"/>
              <p:cNvSpPr>
                <a:spLocks noChangeArrowheads="1"/>
              </p:cNvSpPr>
              <p:nvPr/>
            </p:nvSpPr>
            <p:spPr bwMode="auto">
              <a:xfrm>
                <a:off x="3792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7" name="Rectangle 166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8" name="Rectangle 167"/>
              <p:cNvSpPr>
                <a:spLocks noChangeArrowheads="1"/>
              </p:cNvSpPr>
              <p:nvPr/>
            </p:nvSpPr>
            <p:spPr bwMode="auto">
              <a:xfrm>
                <a:off x="3360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79" name="Rectangle 168"/>
              <p:cNvSpPr>
                <a:spLocks noChangeArrowheads="1"/>
              </p:cNvSpPr>
              <p:nvPr/>
            </p:nvSpPr>
            <p:spPr bwMode="auto">
              <a:xfrm>
                <a:off x="3504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0" name="Rectangle 169"/>
              <p:cNvSpPr>
                <a:spLocks noChangeArrowheads="1"/>
              </p:cNvSpPr>
              <p:nvPr/>
            </p:nvSpPr>
            <p:spPr bwMode="auto">
              <a:xfrm>
                <a:off x="3648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1" name="Rectangle 170"/>
              <p:cNvSpPr>
                <a:spLocks noChangeArrowheads="1"/>
              </p:cNvSpPr>
              <p:nvPr/>
            </p:nvSpPr>
            <p:spPr bwMode="auto">
              <a:xfrm>
                <a:off x="3792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2" name="Rectangle 171"/>
              <p:cNvSpPr>
                <a:spLocks noChangeArrowheads="1"/>
              </p:cNvSpPr>
              <p:nvPr/>
            </p:nvSpPr>
            <p:spPr bwMode="auto">
              <a:xfrm>
                <a:off x="3936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3" name="Rectangle 172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4" name="Rectangle 173"/>
              <p:cNvSpPr>
                <a:spLocks noChangeArrowheads="1"/>
              </p:cNvSpPr>
              <p:nvPr/>
            </p:nvSpPr>
            <p:spPr bwMode="auto">
              <a:xfrm>
                <a:off x="4224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5" name="Rectangle 174"/>
              <p:cNvSpPr>
                <a:spLocks noChangeArrowheads="1"/>
              </p:cNvSpPr>
              <p:nvPr/>
            </p:nvSpPr>
            <p:spPr bwMode="auto">
              <a:xfrm>
                <a:off x="4368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6" name="Rectangle 175"/>
              <p:cNvSpPr>
                <a:spLocks noChangeArrowheads="1"/>
              </p:cNvSpPr>
              <p:nvPr/>
            </p:nvSpPr>
            <p:spPr bwMode="auto">
              <a:xfrm>
                <a:off x="4512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7" name="Rectangle 176"/>
              <p:cNvSpPr>
                <a:spLocks noChangeArrowheads="1"/>
              </p:cNvSpPr>
              <p:nvPr/>
            </p:nvSpPr>
            <p:spPr bwMode="auto">
              <a:xfrm>
                <a:off x="4656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8" name="Rectangle 177"/>
              <p:cNvSpPr>
                <a:spLocks noChangeArrowheads="1"/>
              </p:cNvSpPr>
              <p:nvPr/>
            </p:nvSpPr>
            <p:spPr bwMode="auto">
              <a:xfrm>
                <a:off x="4800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89" name="Rectangle 178"/>
              <p:cNvSpPr>
                <a:spLocks noChangeArrowheads="1"/>
              </p:cNvSpPr>
              <p:nvPr/>
            </p:nvSpPr>
            <p:spPr bwMode="auto">
              <a:xfrm>
                <a:off x="4944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0" name="Rectangle 179"/>
              <p:cNvSpPr>
                <a:spLocks noChangeArrowheads="1"/>
              </p:cNvSpPr>
              <p:nvPr/>
            </p:nvSpPr>
            <p:spPr bwMode="auto">
              <a:xfrm>
                <a:off x="5088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1" name="Rectangle 180"/>
              <p:cNvSpPr>
                <a:spLocks noChangeArrowheads="1"/>
              </p:cNvSpPr>
              <p:nvPr/>
            </p:nvSpPr>
            <p:spPr bwMode="auto">
              <a:xfrm>
                <a:off x="5232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2" name="Rectangle 181"/>
              <p:cNvSpPr>
                <a:spLocks noChangeArrowheads="1"/>
              </p:cNvSpPr>
              <p:nvPr/>
            </p:nvSpPr>
            <p:spPr bwMode="auto">
              <a:xfrm>
                <a:off x="5376" y="24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3" name="Rectangle 182"/>
              <p:cNvSpPr>
                <a:spLocks noChangeArrowheads="1"/>
              </p:cNvSpPr>
              <p:nvPr/>
            </p:nvSpPr>
            <p:spPr bwMode="auto">
              <a:xfrm>
                <a:off x="4080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4" name="Rectangle 183"/>
              <p:cNvSpPr>
                <a:spLocks noChangeArrowheads="1"/>
              </p:cNvSpPr>
              <p:nvPr/>
            </p:nvSpPr>
            <p:spPr bwMode="auto">
              <a:xfrm>
                <a:off x="4224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5" name="Rectangle 184"/>
              <p:cNvSpPr>
                <a:spLocks noChangeArrowheads="1"/>
              </p:cNvSpPr>
              <p:nvPr/>
            </p:nvSpPr>
            <p:spPr bwMode="auto">
              <a:xfrm>
                <a:off x="4368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6" name="Rectangle 185"/>
              <p:cNvSpPr>
                <a:spLocks noChangeArrowheads="1"/>
              </p:cNvSpPr>
              <p:nvPr/>
            </p:nvSpPr>
            <p:spPr bwMode="auto">
              <a:xfrm>
                <a:off x="4512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7" name="Rectangle 186"/>
              <p:cNvSpPr>
                <a:spLocks noChangeArrowheads="1"/>
              </p:cNvSpPr>
              <p:nvPr/>
            </p:nvSpPr>
            <p:spPr bwMode="auto">
              <a:xfrm>
                <a:off x="4656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8" name="Rectangle 187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899" name="Rectangle 188"/>
              <p:cNvSpPr>
                <a:spLocks noChangeArrowheads="1"/>
              </p:cNvSpPr>
              <p:nvPr/>
            </p:nvSpPr>
            <p:spPr bwMode="auto">
              <a:xfrm>
                <a:off x="4944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0" name="Rectangle 189"/>
              <p:cNvSpPr>
                <a:spLocks noChangeArrowheads="1"/>
              </p:cNvSpPr>
              <p:nvPr/>
            </p:nvSpPr>
            <p:spPr bwMode="auto">
              <a:xfrm>
                <a:off x="5088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1" name="Rectangle 190"/>
              <p:cNvSpPr>
                <a:spLocks noChangeArrowheads="1"/>
              </p:cNvSpPr>
              <p:nvPr/>
            </p:nvSpPr>
            <p:spPr bwMode="auto">
              <a:xfrm>
                <a:off x="5232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2" name="Rectangle 191"/>
              <p:cNvSpPr>
                <a:spLocks noChangeArrowheads="1"/>
              </p:cNvSpPr>
              <p:nvPr/>
            </p:nvSpPr>
            <p:spPr bwMode="auto">
              <a:xfrm>
                <a:off x="5376" y="2544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3" name="Rectangle 192"/>
              <p:cNvSpPr>
                <a:spLocks noChangeArrowheads="1"/>
              </p:cNvSpPr>
              <p:nvPr/>
            </p:nvSpPr>
            <p:spPr bwMode="auto">
              <a:xfrm>
                <a:off x="4080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4" name="Rectangle 193"/>
              <p:cNvSpPr>
                <a:spLocks noChangeArrowheads="1"/>
              </p:cNvSpPr>
              <p:nvPr/>
            </p:nvSpPr>
            <p:spPr bwMode="auto">
              <a:xfrm>
                <a:off x="4224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5" name="Rectangle 194"/>
              <p:cNvSpPr>
                <a:spLocks noChangeArrowheads="1"/>
              </p:cNvSpPr>
              <p:nvPr/>
            </p:nvSpPr>
            <p:spPr bwMode="auto">
              <a:xfrm>
                <a:off x="4368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6" name="Rectangle 195"/>
              <p:cNvSpPr>
                <a:spLocks noChangeArrowheads="1"/>
              </p:cNvSpPr>
              <p:nvPr/>
            </p:nvSpPr>
            <p:spPr bwMode="auto">
              <a:xfrm>
                <a:off x="4512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7" name="Rectangle 196"/>
              <p:cNvSpPr>
                <a:spLocks noChangeArrowheads="1"/>
              </p:cNvSpPr>
              <p:nvPr/>
            </p:nvSpPr>
            <p:spPr bwMode="auto">
              <a:xfrm>
                <a:off x="4656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8" name="Rectangle 197"/>
              <p:cNvSpPr>
                <a:spLocks noChangeArrowheads="1"/>
              </p:cNvSpPr>
              <p:nvPr/>
            </p:nvSpPr>
            <p:spPr bwMode="auto">
              <a:xfrm>
                <a:off x="4800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09" name="Rectangle 198"/>
              <p:cNvSpPr>
                <a:spLocks noChangeArrowheads="1"/>
              </p:cNvSpPr>
              <p:nvPr/>
            </p:nvSpPr>
            <p:spPr bwMode="auto">
              <a:xfrm>
                <a:off x="4944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10" name="Rectangle 19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11" name="Rectangle 200"/>
              <p:cNvSpPr>
                <a:spLocks noChangeArrowheads="1"/>
              </p:cNvSpPr>
              <p:nvPr/>
            </p:nvSpPr>
            <p:spPr bwMode="auto">
              <a:xfrm>
                <a:off x="5232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29912" name="Rectangle 201"/>
              <p:cNvSpPr>
                <a:spLocks noChangeArrowheads="1"/>
              </p:cNvSpPr>
              <p:nvPr/>
            </p:nvSpPr>
            <p:spPr bwMode="auto">
              <a:xfrm>
                <a:off x="5376" y="2688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</p:grpSp>
        <p:sp>
          <p:nvSpPr>
            <p:cNvPr id="29716" name="Line 202"/>
            <p:cNvSpPr>
              <a:spLocks noChangeShapeType="1"/>
            </p:cNvSpPr>
            <p:nvPr/>
          </p:nvSpPr>
          <p:spPr bwMode="auto">
            <a:xfrm>
              <a:off x="4080" y="816"/>
              <a:ext cx="0" cy="216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203"/>
            <p:cNvSpPr>
              <a:spLocks noChangeShapeType="1"/>
            </p:cNvSpPr>
            <p:nvPr/>
          </p:nvSpPr>
          <p:spPr bwMode="auto">
            <a:xfrm>
              <a:off x="3264" y="2400"/>
              <a:ext cx="23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" name="Freeform 204"/>
          <p:cNvSpPr>
            <a:spLocks/>
          </p:cNvSpPr>
          <p:nvPr/>
        </p:nvSpPr>
        <p:spPr bwMode="auto">
          <a:xfrm>
            <a:off x="4498975" y="2235200"/>
            <a:ext cx="3671888" cy="2786063"/>
          </a:xfrm>
          <a:custGeom>
            <a:avLst/>
            <a:gdLst>
              <a:gd name="T0" fmla="*/ 2147483647 w 2313"/>
              <a:gd name="T1" fmla="*/ 0 h 1755"/>
              <a:gd name="T2" fmla="*/ 0 w 2313"/>
              <a:gd name="T3" fmla="*/ 2147483647 h 17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13" h="1755">
                <a:moveTo>
                  <a:pt x="2313" y="0"/>
                </a:moveTo>
                <a:lnTo>
                  <a:pt x="0" y="1755"/>
                </a:lnTo>
              </a:path>
            </a:pathLst>
          </a:custGeom>
          <a:noFill/>
          <a:ln w="28575" cmpd="sng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" name="AutoShape 205"/>
          <p:cNvSpPr>
            <a:spLocks noChangeArrowheads="1"/>
          </p:cNvSpPr>
          <p:nvPr/>
        </p:nvSpPr>
        <p:spPr bwMode="auto">
          <a:xfrm>
            <a:off x="4495800" y="5867400"/>
            <a:ext cx="38862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2"/>
                </a:solidFill>
              </a:rPr>
              <a:t>Where it touches the x-axis</a:t>
            </a:r>
          </a:p>
        </p:txBody>
      </p:sp>
      <p:sp>
        <p:nvSpPr>
          <p:cNvPr id="20686" name="Freeform 206"/>
          <p:cNvSpPr>
            <a:spLocks/>
          </p:cNvSpPr>
          <p:nvPr/>
        </p:nvSpPr>
        <p:spPr bwMode="auto">
          <a:xfrm>
            <a:off x="2322513" y="4919663"/>
            <a:ext cx="2206625" cy="1263650"/>
          </a:xfrm>
          <a:custGeom>
            <a:avLst/>
            <a:gdLst>
              <a:gd name="T0" fmla="*/ 2147483647 w 1390"/>
              <a:gd name="T1" fmla="*/ 2147483647 h 796"/>
              <a:gd name="T2" fmla="*/ 2147483647 w 1390"/>
              <a:gd name="T3" fmla="*/ 2147483647 h 796"/>
              <a:gd name="T4" fmla="*/ 2147483647 w 1390"/>
              <a:gd name="T5" fmla="*/ 2147483647 h 796"/>
              <a:gd name="T6" fmla="*/ 2147483647 w 1390"/>
              <a:gd name="T7" fmla="*/ 2147483647 h 796"/>
              <a:gd name="T8" fmla="*/ 0 w 1390"/>
              <a:gd name="T9" fmla="*/ 2147483647 h 7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796">
                <a:moveTo>
                  <a:pt x="1390" y="796"/>
                </a:moveTo>
                <a:cubicBezTo>
                  <a:pt x="1316" y="731"/>
                  <a:pt x="1025" y="531"/>
                  <a:pt x="937" y="405"/>
                </a:cubicBezTo>
                <a:cubicBezTo>
                  <a:pt x="849" y="279"/>
                  <a:pt x="948" y="74"/>
                  <a:pt x="859" y="37"/>
                </a:cubicBezTo>
                <a:cubicBezTo>
                  <a:pt x="770" y="0"/>
                  <a:pt x="545" y="186"/>
                  <a:pt x="402" y="183"/>
                </a:cubicBezTo>
                <a:cubicBezTo>
                  <a:pt x="259" y="180"/>
                  <a:pt x="84" y="53"/>
                  <a:pt x="0" y="19"/>
                </a:cubicBezTo>
              </a:path>
            </a:pathLst>
          </a:custGeom>
          <a:noFill/>
          <a:ln w="57150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7" name="Text Box 207"/>
          <p:cNvSpPr txBox="1">
            <a:spLocks noChangeArrowheads="1"/>
          </p:cNvSpPr>
          <p:nvPr/>
        </p:nvSpPr>
        <p:spPr bwMode="auto">
          <a:xfrm>
            <a:off x="8686800" y="41798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688" name="Oval 208"/>
          <p:cNvSpPr>
            <a:spLocks noChangeArrowheads="1"/>
          </p:cNvSpPr>
          <p:nvPr/>
        </p:nvSpPr>
        <p:spPr bwMode="auto">
          <a:xfrm>
            <a:off x="4876800" y="44958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89" name="Text Box 209"/>
          <p:cNvSpPr txBox="1">
            <a:spLocks noChangeArrowheads="1"/>
          </p:cNvSpPr>
          <p:nvPr/>
        </p:nvSpPr>
        <p:spPr bwMode="auto">
          <a:xfrm>
            <a:off x="4953000" y="4724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(-8, 0)</a:t>
            </a:r>
          </a:p>
        </p:txBody>
      </p:sp>
      <p:sp>
        <p:nvSpPr>
          <p:cNvPr id="20690" name="Text Box 210"/>
          <p:cNvSpPr txBox="1">
            <a:spLocks noChangeArrowheads="1"/>
          </p:cNvSpPr>
          <p:nvPr/>
        </p:nvSpPr>
        <p:spPr bwMode="auto">
          <a:xfrm>
            <a:off x="2743200" y="4387850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(-8, 0)</a:t>
            </a:r>
          </a:p>
        </p:txBody>
      </p:sp>
      <p:sp>
        <p:nvSpPr>
          <p:cNvPr id="20691" name="AutoShape 211"/>
          <p:cNvSpPr>
            <a:spLocks noChangeArrowheads="1"/>
          </p:cNvSpPr>
          <p:nvPr/>
        </p:nvSpPr>
        <p:spPr bwMode="auto">
          <a:xfrm>
            <a:off x="4459288" y="5849938"/>
            <a:ext cx="38862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2"/>
                </a:solidFill>
              </a:rPr>
              <a:t>Where it touches the y-axis</a:t>
            </a:r>
          </a:p>
        </p:txBody>
      </p:sp>
      <p:sp>
        <p:nvSpPr>
          <p:cNvPr id="20692" name="Freeform 212"/>
          <p:cNvSpPr>
            <a:spLocks/>
          </p:cNvSpPr>
          <p:nvPr/>
        </p:nvSpPr>
        <p:spPr bwMode="auto">
          <a:xfrm>
            <a:off x="2235200" y="6096000"/>
            <a:ext cx="2257425" cy="520700"/>
          </a:xfrm>
          <a:custGeom>
            <a:avLst/>
            <a:gdLst>
              <a:gd name="T0" fmla="*/ 2147483647 w 1422"/>
              <a:gd name="T1" fmla="*/ 2147483647 h 328"/>
              <a:gd name="T2" fmla="*/ 2147483647 w 1422"/>
              <a:gd name="T3" fmla="*/ 2147483647 h 328"/>
              <a:gd name="T4" fmla="*/ 2147483647 w 1422"/>
              <a:gd name="T5" fmla="*/ 2147483647 h 328"/>
              <a:gd name="T6" fmla="*/ 2147483647 w 1422"/>
              <a:gd name="T7" fmla="*/ 2147483647 h 328"/>
              <a:gd name="T8" fmla="*/ 0 w 1422"/>
              <a:gd name="T9" fmla="*/ 0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2" h="328">
                <a:moveTo>
                  <a:pt x="1422" y="44"/>
                </a:moveTo>
                <a:cubicBezTo>
                  <a:pt x="1345" y="90"/>
                  <a:pt x="1057" y="312"/>
                  <a:pt x="960" y="320"/>
                </a:cubicBezTo>
                <a:cubicBezTo>
                  <a:pt x="863" y="328"/>
                  <a:pt x="945" y="112"/>
                  <a:pt x="841" y="91"/>
                </a:cubicBezTo>
                <a:cubicBezTo>
                  <a:pt x="737" y="70"/>
                  <a:pt x="478" y="207"/>
                  <a:pt x="338" y="192"/>
                </a:cubicBezTo>
                <a:cubicBezTo>
                  <a:pt x="198" y="177"/>
                  <a:pt x="70" y="40"/>
                  <a:pt x="0" y="0"/>
                </a:cubicBezTo>
              </a:path>
            </a:pathLst>
          </a:custGeom>
          <a:noFill/>
          <a:ln w="57150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3" name="Text Box 213"/>
          <p:cNvSpPr txBox="1">
            <a:spLocks noChangeArrowheads="1"/>
          </p:cNvSpPr>
          <p:nvPr/>
        </p:nvSpPr>
        <p:spPr bwMode="auto">
          <a:xfrm>
            <a:off x="7543800" y="1143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0694" name="Oval 214"/>
          <p:cNvSpPr>
            <a:spLocks noChangeArrowheads="1"/>
          </p:cNvSpPr>
          <p:nvPr/>
        </p:nvSpPr>
        <p:spPr bwMode="auto">
          <a:xfrm>
            <a:off x="7315200" y="26670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695" name="Text Box 215"/>
          <p:cNvSpPr txBox="1">
            <a:spLocks noChangeArrowheads="1"/>
          </p:cNvSpPr>
          <p:nvPr/>
        </p:nvSpPr>
        <p:spPr bwMode="auto">
          <a:xfrm>
            <a:off x="7543800" y="26670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(0, 6)</a:t>
            </a:r>
          </a:p>
        </p:txBody>
      </p:sp>
      <p:sp>
        <p:nvSpPr>
          <p:cNvPr id="20696" name="Text Box 216"/>
          <p:cNvSpPr txBox="1">
            <a:spLocks noChangeArrowheads="1"/>
          </p:cNvSpPr>
          <p:nvPr/>
        </p:nvSpPr>
        <p:spPr bwMode="auto">
          <a:xfrm>
            <a:off x="2743200" y="5562600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(0, 6)</a:t>
            </a:r>
          </a:p>
        </p:txBody>
      </p:sp>
      <p:sp>
        <p:nvSpPr>
          <p:cNvPr id="20697" name="Rectangle 217"/>
          <p:cNvSpPr>
            <a:spLocks noChangeArrowheads="1"/>
          </p:cNvSpPr>
          <p:nvPr/>
        </p:nvSpPr>
        <p:spPr bwMode="auto">
          <a:xfrm>
            <a:off x="228600" y="4267200"/>
            <a:ext cx="4038600" cy="2133600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0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0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2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" grpId="0" animBg="1"/>
      <p:bldP spid="20685" grpId="1" animBg="1"/>
      <p:bldP spid="20686" grpId="0" animBg="1"/>
      <p:bldP spid="20686" grpId="1" animBg="1"/>
      <p:bldP spid="20687" grpId="0"/>
      <p:bldP spid="20688" grpId="0" animBg="1"/>
      <p:bldP spid="20689" grpId="0"/>
      <p:bldP spid="20690" grpId="0"/>
      <p:bldP spid="20691" grpId="0" animBg="1"/>
      <p:bldP spid="20691" grpId="1" animBg="1"/>
      <p:bldP spid="20692" grpId="0" animBg="1"/>
      <p:bldP spid="20692" grpId="1" animBg="1"/>
      <p:bldP spid="20693" grpId="0"/>
      <p:bldP spid="20694" grpId="0" animBg="1"/>
      <p:bldP spid="20695" grpId="0"/>
      <p:bldP spid="20696" grpId="0"/>
      <p:bldP spid="206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7772400" cy="1143000"/>
          </a:xfrm>
        </p:spPr>
        <p:txBody>
          <a:bodyPr/>
          <a:lstStyle/>
          <a:p>
            <a:r>
              <a:rPr lang="en-US" altLang="en-US"/>
              <a:t>Intercepts of a Graph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4114800"/>
          </a:xfrm>
        </p:spPr>
        <p:txBody>
          <a:bodyPr/>
          <a:lstStyle/>
          <a:p>
            <a:r>
              <a:rPr lang="en-US" altLang="en-US" sz="2800"/>
              <a:t>What are the x and y-intercepts of the graphs below?</a:t>
            </a:r>
          </a:p>
        </p:txBody>
      </p:sp>
      <p:grpSp>
        <p:nvGrpSpPr>
          <p:cNvPr id="30724" name="Group 816"/>
          <p:cNvGrpSpPr>
            <a:grpSpLocks/>
          </p:cNvGrpSpPr>
          <p:nvPr/>
        </p:nvGrpSpPr>
        <p:grpSpPr bwMode="auto">
          <a:xfrm>
            <a:off x="228600" y="1219200"/>
            <a:ext cx="2495550" cy="3670300"/>
            <a:chOff x="528" y="904"/>
            <a:chExt cx="1572" cy="2312"/>
          </a:xfrm>
        </p:grpSpPr>
        <p:sp>
          <p:nvSpPr>
            <p:cNvPr id="30828" name="Rectangle 85"/>
            <p:cNvSpPr>
              <a:spLocks noChangeArrowheads="1"/>
            </p:cNvSpPr>
            <p:nvPr/>
          </p:nvSpPr>
          <p:spPr bwMode="auto">
            <a:xfrm>
              <a:off x="727" y="1053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29" name="Rectangle 86"/>
            <p:cNvSpPr>
              <a:spLocks noChangeArrowheads="1"/>
            </p:cNvSpPr>
            <p:nvPr/>
          </p:nvSpPr>
          <p:spPr bwMode="auto">
            <a:xfrm>
              <a:off x="881" y="1053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0" name="Rectangle 95"/>
            <p:cNvSpPr>
              <a:spLocks noChangeArrowheads="1"/>
            </p:cNvSpPr>
            <p:nvPr/>
          </p:nvSpPr>
          <p:spPr bwMode="auto">
            <a:xfrm>
              <a:off x="727" y="1207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1" name="Rectangle 96"/>
            <p:cNvSpPr>
              <a:spLocks noChangeArrowheads="1"/>
            </p:cNvSpPr>
            <p:nvPr/>
          </p:nvSpPr>
          <p:spPr bwMode="auto">
            <a:xfrm>
              <a:off x="881" y="1207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2" name="Rectangle 105"/>
            <p:cNvSpPr>
              <a:spLocks noChangeArrowheads="1"/>
            </p:cNvSpPr>
            <p:nvPr/>
          </p:nvSpPr>
          <p:spPr bwMode="auto">
            <a:xfrm>
              <a:off x="727" y="1362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3" name="Rectangle 106"/>
            <p:cNvSpPr>
              <a:spLocks noChangeArrowheads="1"/>
            </p:cNvSpPr>
            <p:nvPr/>
          </p:nvSpPr>
          <p:spPr bwMode="auto">
            <a:xfrm>
              <a:off x="881" y="1362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4" name="Rectangle 177"/>
            <p:cNvSpPr>
              <a:spLocks noChangeArrowheads="1"/>
            </p:cNvSpPr>
            <p:nvPr/>
          </p:nvSpPr>
          <p:spPr bwMode="auto">
            <a:xfrm>
              <a:off x="1036" y="1053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5" name="Rectangle 178"/>
            <p:cNvSpPr>
              <a:spLocks noChangeArrowheads="1"/>
            </p:cNvSpPr>
            <p:nvPr/>
          </p:nvSpPr>
          <p:spPr bwMode="auto">
            <a:xfrm>
              <a:off x="1190" y="1053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6" name="Rectangle 179"/>
            <p:cNvSpPr>
              <a:spLocks noChangeArrowheads="1"/>
            </p:cNvSpPr>
            <p:nvPr/>
          </p:nvSpPr>
          <p:spPr bwMode="auto">
            <a:xfrm>
              <a:off x="1345" y="1053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7" name="Rectangle 180"/>
            <p:cNvSpPr>
              <a:spLocks noChangeArrowheads="1"/>
            </p:cNvSpPr>
            <p:nvPr/>
          </p:nvSpPr>
          <p:spPr bwMode="auto">
            <a:xfrm>
              <a:off x="1499" y="1053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8" name="Rectangle 181"/>
            <p:cNvSpPr>
              <a:spLocks noChangeArrowheads="1"/>
            </p:cNvSpPr>
            <p:nvPr/>
          </p:nvSpPr>
          <p:spPr bwMode="auto">
            <a:xfrm>
              <a:off x="1654" y="1053"/>
              <a:ext cx="156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39" name="Rectangle 187"/>
            <p:cNvSpPr>
              <a:spLocks noChangeArrowheads="1"/>
            </p:cNvSpPr>
            <p:nvPr/>
          </p:nvSpPr>
          <p:spPr bwMode="auto">
            <a:xfrm>
              <a:off x="1036" y="1207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0" name="Rectangle 188"/>
            <p:cNvSpPr>
              <a:spLocks noChangeArrowheads="1"/>
            </p:cNvSpPr>
            <p:nvPr/>
          </p:nvSpPr>
          <p:spPr bwMode="auto">
            <a:xfrm>
              <a:off x="1190" y="1207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1" name="Rectangle 189"/>
            <p:cNvSpPr>
              <a:spLocks noChangeArrowheads="1"/>
            </p:cNvSpPr>
            <p:nvPr/>
          </p:nvSpPr>
          <p:spPr bwMode="auto">
            <a:xfrm>
              <a:off x="1345" y="1207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2" name="Rectangle 190"/>
            <p:cNvSpPr>
              <a:spLocks noChangeArrowheads="1"/>
            </p:cNvSpPr>
            <p:nvPr/>
          </p:nvSpPr>
          <p:spPr bwMode="auto">
            <a:xfrm>
              <a:off x="1499" y="1207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3" name="Rectangle 191"/>
            <p:cNvSpPr>
              <a:spLocks noChangeArrowheads="1"/>
            </p:cNvSpPr>
            <p:nvPr/>
          </p:nvSpPr>
          <p:spPr bwMode="auto">
            <a:xfrm>
              <a:off x="1654" y="1207"/>
              <a:ext cx="156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4" name="Rectangle 197"/>
            <p:cNvSpPr>
              <a:spLocks noChangeArrowheads="1"/>
            </p:cNvSpPr>
            <p:nvPr/>
          </p:nvSpPr>
          <p:spPr bwMode="auto">
            <a:xfrm>
              <a:off x="1036" y="1362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5" name="Rectangle 198"/>
            <p:cNvSpPr>
              <a:spLocks noChangeArrowheads="1"/>
            </p:cNvSpPr>
            <p:nvPr/>
          </p:nvSpPr>
          <p:spPr bwMode="auto">
            <a:xfrm>
              <a:off x="1190" y="1362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6" name="Rectangle 199"/>
            <p:cNvSpPr>
              <a:spLocks noChangeArrowheads="1"/>
            </p:cNvSpPr>
            <p:nvPr/>
          </p:nvSpPr>
          <p:spPr bwMode="auto">
            <a:xfrm>
              <a:off x="1345" y="1362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7" name="Rectangle 200"/>
            <p:cNvSpPr>
              <a:spLocks noChangeArrowheads="1"/>
            </p:cNvSpPr>
            <p:nvPr/>
          </p:nvSpPr>
          <p:spPr bwMode="auto">
            <a:xfrm>
              <a:off x="1499" y="1362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8" name="Rectangle 201"/>
            <p:cNvSpPr>
              <a:spLocks noChangeArrowheads="1"/>
            </p:cNvSpPr>
            <p:nvPr/>
          </p:nvSpPr>
          <p:spPr bwMode="auto">
            <a:xfrm>
              <a:off x="1654" y="1362"/>
              <a:ext cx="156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49" name="Rectangle 215"/>
            <p:cNvSpPr>
              <a:spLocks noChangeArrowheads="1"/>
            </p:cNvSpPr>
            <p:nvPr/>
          </p:nvSpPr>
          <p:spPr bwMode="auto">
            <a:xfrm>
              <a:off x="727" y="1516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0" name="Rectangle 216"/>
            <p:cNvSpPr>
              <a:spLocks noChangeArrowheads="1"/>
            </p:cNvSpPr>
            <p:nvPr/>
          </p:nvSpPr>
          <p:spPr bwMode="auto">
            <a:xfrm>
              <a:off x="881" y="1516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1" name="Rectangle 225"/>
            <p:cNvSpPr>
              <a:spLocks noChangeArrowheads="1"/>
            </p:cNvSpPr>
            <p:nvPr/>
          </p:nvSpPr>
          <p:spPr bwMode="auto">
            <a:xfrm>
              <a:off x="727" y="1671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2" name="Rectangle 226"/>
            <p:cNvSpPr>
              <a:spLocks noChangeArrowheads="1"/>
            </p:cNvSpPr>
            <p:nvPr/>
          </p:nvSpPr>
          <p:spPr bwMode="auto">
            <a:xfrm>
              <a:off x="881" y="1671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3" name="Rectangle 235"/>
            <p:cNvSpPr>
              <a:spLocks noChangeArrowheads="1"/>
            </p:cNvSpPr>
            <p:nvPr/>
          </p:nvSpPr>
          <p:spPr bwMode="auto">
            <a:xfrm>
              <a:off x="727" y="1825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4" name="Rectangle 236"/>
            <p:cNvSpPr>
              <a:spLocks noChangeArrowheads="1"/>
            </p:cNvSpPr>
            <p:nvPr/>
          </p:nvSpPr>
          <p:spPr bwMode="auto">
            <a:xfrm>
              <a:off x="881" y="1825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5" name="Rectangle 245"/>
            <p:cNvSpPr>
              <a:spLocks noChangeArrowheads="1"/>
            </p:cNvSpPr>
            <p:nvPr/>
          </p:nvSpPr>
          <p:spPr bwMode="auto">
            <a:xfrm>
              <a:off x="727" y="1980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6" name="Rectangle 246"/>
            <p:cNvSpPr>
              <a:spLocks noChangeArrowheads="1"/>
            </p:cNvSpPr>
            <p:nvPr/>
          </p:nvSpPr>
          <p:spPr bwMode="auto">
            <a:xfrm>
              <a:off x="881" y="1980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7" name="Rectangle 255"/>
            <p:cNvSpPr>
              <a:spLocks noChangeArrowheads="1"/>
            </p:cNvSpPr>
            <p:nvPr/>
          </p:nvSpPr>
          <p:spPr bwMode="auto">
            <a:xfrm>
              <a:off x="727" y="2134"/>
              <a:ext cx="154" cy="1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8" name="Rectangle 256"/>
            <p:cNvSpPr>
              <a:spLocks noChangeArrowheads="1"/>
            </p:cNvSpPr>
            <p:nvPr/>
          </p:nvSpPr>
          <p:spPr bwMode="auto">
            <a:xfrm>
              <a:off x="881" y="2134"/>
              <a:ext cx="155" cy="1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59" name="Rectangle 265"/>
            <p:cNvSpPr>
              <a:spLocks noChangeArrowheads="1"/>
            </p:cNvSpPr>
            <p:nvPr/>
          </p:nvSpPr>
          <p:spPr bwMode="auto">
            <a:xfrm>
              <a:off x="727" y="2290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0" name="Rectangle 266"/>
            <p:cNvSpPr>
              <a:spLocks noChangeArrowheads="1"/>
            </p:cNvSpPr>
            <p:nvPr/>
          </p:nvSpPr>
          <p:spPr bwMode="auto">
            <a:xfrm>
              <a:off x="881" y="2290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1" name="Rectangle 275"/>
            <p:cNvSpPr>
              <a:spLocks noChangeArrowheads="1"/>
            </p:cNvSpPr>
            <p:nvPr/>
          </p:nvSpPr>
          <p:spPr bwMode="auto">
            <a:xfrm>
              <a:off x="727" y="2444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2" name="Rectangle 276"/>
            <p:cNvSpPr>
              <a:spLocks noChangeArrowheads="1"/>
            </p:cNvSpPr>
            <p:nvPr/>
          </p:nvSpPr>
          <p:spPr bwMode="auto">
            <a:xfrm>
              <a:off x="881" y="2444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3" name="Rectangle 285"/>
            <p:cNvSpPr>
              <a:spLocks noChangeArrowheads="1"/>
            </p:cNvSpPr>
            <p:nvPr/>
          </p:nvSpPr>
          <p:spPr bwMode="auto">
            <a:xfrm>
              <a:off x="727" y="2599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4" name="Rectangle 286"/>
            <p:cNvSpPr>
              <a:spLocks noChangeArrowheads="1"/>
            </p:cNvSpPr>
            <p:nvPr/>
          </p:nvSpPr>
          <p:spPr bwMode="auto">
            <a:xfrm>
              <a:off x="881" y="2599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5" name="Rectangle 295"/>
            <p:cNvSpPr>
              <a:spLocks noChangeArrowheads="1"/>
            </p:cNvSpPr>
            <p:nvPr/>
          </p:nvSpPr>
          <p:spPr bwMode="auto">
            <a:xfrm>
              <a:off x="727" y="2753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6" name="Rectangle 296"/>
            <p:cNvSpPr>
              <a:spLocks noChangeArrowheads="1"/>
            </p:cNvSpPr>
            <p:nvPr/>
          </p:nvSpPr>
          <p:spPr bwMode="auto">
            <a:xfrm>
              <a:off x="881" y="2753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7" name="Rectangle 305"/>
            <p:cNvSpPr>
              <a:spLocks noChangeArrowheads="1"/>
            </p:cNvSpPr>
            <p:nvPr/>
          </p:nvSpPr>
          <p:spPr bwMode="auto">
            <a:xfrm>
              <a:off x="727" y="2908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8" name="Rectangle 306"/>
            <p:cNvSpPr>
              <a:spLocks noChangeArrowheads="1"/>
            </p:cNvSpPr>
            <p:nvPr/>
          </p:nvSpPr>
          <p:spPr bwMode="auto">
            <a:xfrm>
              <a:off x="881" y="2908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69" name="Rectangle 307"/>
            <p:cNvSpPr>
              <a:spLocks noChangeArrowheads="1"/>
            </p:cNvSpPr>
            <p:nvPr/>
          </p:nvSpPr>
          <p:spPr bwMode="auto">
            <a:xfrm>
              <a:off x="1036" y="1516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0" name="Rectangle 308"/>
            <p:cNvSpPr>
              <a:spLocks noChangeArrowheads="1"/>
            </p:cNvSpPr>
            <p:nvPr/>
          </p:nvSpPr>
          <p:spPr bwMode="auto">
            <a:xfrm>
              <a:off x="1190" y="1516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1" name="Rectangle 309"/>
            <p:cNvSpPr>
              <a:spLocks noChangeArrowheads="1"/>
            </p:cNvSpPr>
            <p:nvPr/>
          </p:nvSpPr>
          <p:spPr bwMode="auto">
            <a:xfrm>
              <a:off x="1345" y="1516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2" name="Rectangle 310"/>
            <p:cNvSpPr>
              <a:spLocks noChangeArrowheads="1"/>
            </p:cNvSpPr>
            <p:nvPr/>
          </p:nvSpPr>
          <p:spPr bwMode="auto">
            <a:xfrm>
              <a:off x="1499" y="1516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3" name="Rectangle 311"/>
            <p:cNvSpPr>
              <a:spLocks noChangeArrowheads="1"/>
            </p:cNvSpPr>
            <p:nvPr/>
          </p:nvSpPr>
          <p:spPr bwMode="auto">
            <a:xfrm>
              <a:off x="1654" y="1516"/>
              <a:ext cx="156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4" name="Rectangle 317"/>
            <p:cNvSpPr>
              <a:spLocks noChangeArrowheads="1"/>
            </p:cNvSpPr>
            <p:nvPr/>
          </p:nvSpPr>
          <p:spPr bwMode="auto">
            <a:xfrm>
              <a:off x="1036" y="1671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5" name="Rectangle 318"/>
            <p:cNvSpPr>
              <a:spLocks noChangeArrowheads="1"/>
            </p:cNvSpPr>
            <p:nvPr/>
          </p:nvSpPr>
          <p:spPr bwMode="auto">
            <a:xfrm>
              <a:off x="1190" y="1671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6" name="Rectangle 319"/>
            <p:cNvSpPr>
              <a:spLocks noChangeArrowheads="1"/>
            </p:cNvSpPr>
            <p:nvPr/>
          </p:nvSpPr>
          <p:spPr bwMode="auto">
            <a:xfrm>
              <a:off x="1345" y="1671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7" name="Rectangle 320"/>
            <p:cNvSpPr>
              <a:spLocks noChangeArrowheads="1"/>
            </p:cNvSpPr>
            <p:nvPr/>
          </p:nvSpPr>
          <p:spPr bwMode="auto">
            <a:xfrm>
              <a:off x="1499" y="1671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8" name="Rectangle 321"/>
            <p:cNvSpPr>
              <a:spLocks noChangeArrowheads="1"/>
            </p:cNvSpPr>
            <p:nvPr/>
          </p:nvSpPr>
          <p:spPr bwMode="auto">
            <a:xfrm>
              <a:off x="1654" y="1671"/>
              <a:ext cx="156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79" name="Rectangle 327"/>
            <p:cNvSpPr>
              <a:spLocks noChangeArrowheads="1"/>
            </p:cNvSpPr>
            <p:nvPr/>
          </p:nvSpPr>
          <p:spPr bwMode="auto">
            <a:xfrm>
              <a:off x="1036" y="1825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0" name="Rectangle 328"/>
            <p:cNvSpPr>
              <a:spLocks noChangeArrowheads="1"/>
            </p:cNvSpPr>
            <p:nvPr/>
          </p:nvSpPr>
          <p:spPr bwMode="auto">
            <a:xfrm>
              <a:off x="1190" y="1825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1" name="Rectangle 329"/>
            <p:cNvSpPr>
              <a:spLocks noChangeArrowheads="1"/>
            </p:cNvSpPr>
            <p:nvPr/>
          </p:nvSpPr>
          <p:spPr bwMode="auto">
            <a:xfrm>
              <a:off x="1345" y="1825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2" name="Rectangle 330"/>
            <p:cNvSpPr>
              <a:spLocks noChangeArrowheads="1"/>
            </p:cNvSpPr>
            <p:nvPr/>
          </p:nvSpPr>
          <p:spPr bwMode="auto">
            <a:xfrm>
              <a:off x="1499" y="1825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3" name="Rectangle 331"/>
            <p:cNvSpPr>
              <a:spLocks noChangeArrowheads="1"/>
            </p:cNvSpPr>
            <p:nvPr/>
          </p:nvSpPr>
          <p:spPr bwMode="auto">
            <a:xfrm>
              <a:off x="1654" y="1825"/>
              <a:ext cx="156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4" name="Rectangle 337"/>
            <p:cNvSpPr>
              <a:spLocks noChangeArrowheads="1"/>
            </p:cNvSpPr>
            <p:nvPr/>
          </p:nvSpPr>
          <p:spPr bwMode="auto">
            <a:xfrm>
              <a:off x="1036" y="1980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5" name="Rectangle 338"/>
            <p:cNvSpPr>
              <a:spLocks noChangeArrowheads="1"/>
            </p:cNvSpPr>
            <p:nvPr/>
          </p:nvSpPr>
          <p:spPr bwMode="auto">
            <a:xfrm>
              <a:off x="1190" y="1980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6" name="Rectangle 339"/>
            <p:cNvSpPr>
              <a:spLocks noChangeArrowheads="1"/>
            </p:cNvSpPr>
            <p:nvPr/>
          </p:nvSpPr>
          <p:spPr bwMode="auto">
            <a:xfrm>
              <a:off x="1345" y="1980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7" name="Rectangle 340"/>
            <p:cNvSpPr>
              <a:spLocks noChangeArrowheads="1"/>
            </p:cNvSpPr>
            <p:nvPr/>
          </p:nvSpPr>
          <p:spPr bwMode="auto">
            <a:xfrm>
              <a:off x="1499" y="1980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8" name="Rectangle 341"/>
            <p:cNvSpPr>
              <a:spLocks noChangeArrowheads="1"/>
            </p:cNvSpPr>
            <p:nvPr/>
          </p:nvSpPr>
          <p:spPr bwMode="auto">
            <a:xfrm>
              <a:off x="1654" y="1980"/>
              <a:ext cx="156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89" name="Rectangle 347"/>
            <p:cNvSpPr>
              <a:spLocks noChangeArrowheads="1"/>
            </p:cNvSpPr>
            <p:nvPr/>
          </p:nvSpPr>
          <p:spPr bwMode="auto">
            <a:xfrm>
              <a:off x="1036" y="2134"/>
              <a:ext cx="154" cy="1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0" name="Rectangle 348"/>
            <p:cNvSpPr>
              <a:spLocks noChangeArrowheads="1"/>
            </p:cNvSpPr>
            <p:nvPr/>
          </p:nvSpPr>
          <p:spPr bwMode="auto">
            <a:xfrm>
              <a:off x="1190" y="2134"/>
              <a:ext cx="155" cy="1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1" name="Rectangle 349"/>
            <p:cNvSpPr>
              <a:spLocks noChangeArrowheads="1"/>
            </p:cNvSpPr>
            <p:nvPr/>
          </p:nvSpPr>
          <p:spPr bwMode="auto">
            <a:xfrm>
              <a:off x="1345" y="2134"/>
              <a:ext cx="154" cy="1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2" name="Rectangle 350"/>
            <p:cNvSpPr>
              <a:spLocks noChangeArrowheads="1"/>
            </p:cNvSpPr>
            <p:nvPr/>
          </p:nvSpPr>
          <p:spPr bwMode="auto">
            <a:xfrm>
              <a:off x="1499" y="2134"/>
              <a:ext cx="155" cy="1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3" name="Rectangle 351"/>
            <p:cNvSpPr>
              <a:spLocks noChangeArrowheads="1"/>
            </p:cNvSpPr>
            <p:nvPr/>
          </p:nvSpPr>
          <p:spPr bwMode="auto">
            <a:xfrm>
              <a:off x="1654" y="2134"/>
              <a:ext cx="156" cy="1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4" name="Rectangle 357"/>
            <p:cNvSpPr>
              <a:spLocks noChangeArrowheads="1"/>
            </p:cNvSpPr>
            <p:nvPr/>
          </p:nvSpPr>
          <p:spPr bwMode="auto">
            <a:xfrm>
              <a:off x="1036" y="2290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5" name="Rectangle 358"/>
            <p:cNvSpPr>
              <a:spLocks noChangeArrowheads="1"/>
            </p:cNvSpPr>
            <p:nvPr/>
          </p:nvSpPr>
          <p:spPr bwMode="auto">
            <a:xfrm>
              <a:off x="1190" y="2290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6" name="Rectangle 359"/>
            <p:cNvSpPr>
              <a:spLocks noChangeArrowheads="1"/>
            </p:cNvSpPr>
            <p:nvPr/>
          </p:nvSpPr>
          <p:spPr bwMode="auto">
            <a:xfrm>
              <a:off x="1345" y="2290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7" name="Rectangle 360"/>
            <p:cNvSpPr>
              <a:spLocks noChangeArrowheads="1"/>
            </p:cNvSpPr>
            <p:nvPr/>
          </p:nvSpPr>
          <p:spPr bwMode="auto">
            <a:xfrm>
              <a:off x="1499" y="2290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8" name="Rectangle 361"/>
            <p:cNvSpPr>
              <a:spLocks noChangeArrowheads="1"/>
            </p:cNvSpPr>
            <p:nvPr/>
          </p:nvSpPr>
          <p:spPr bwMode="auto">
            <a:xfrm>
              <a:off x="1654" y="2290"/>
              <a:ext cx="156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99" name="Rectangle 367"/>
            <p:cNvSpPr>
              <a:spLocks noChangeArrowheads="1"/>
            </p:cNvSpPr>
            <p:nvPr/>
          </p:nvSpPr>
          <p:spPr bwMode="auto">
            <a:xfrm>
              <a:off x="1036" y="2444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0" name="Rectangle 368"/>
            <p:cNvSpPr>
              <a:spLocks noChangeArrowheads="1"/>
            </p:cNvSpPr>
            <p:nvPr/>
          </p:nvSpPr>
          <p:spPr bwMode="auto">
            <a:xfrm>
              <a:off x="1190" y="2444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1" name="Rectangle 369"/>
            <p:cNvSpPr>
              <a:spLocks noChangeArrowheads="1"/>
            </p:cNvSpPr>
            <p:nvPr/>
          </p:nvSpPr>
          <p:spPr bwMode="auto">
            <a:xfrm>
              <a:off x="1345" y="2444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2" name="Rectangle 370"/>
            <p:cNvSpPr>
              <a:spLocks noChangeArrowheads="1"/>
            </p:cNvSpPr>
            <p:nvPr/>
          </p:nvSpPr>
          <p:spPr bwMode="auto">
            <a:xfrm>
              <a:off x="1499" y="2444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3" name="Rectangle 371"/>
            <p:cNvSpPr>
              <a:spLocks noChangeArrowheads="1"/>
            </p:cNvSpPr>
            <p:nvPr/>
          </p:nvSpPr>
          <p:spPr bwMode="auto">
            <a:xfrm>
              <a:off x="1654" y="2444"/>
              <a:ext cx="156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4" name="Rectangle 377"/>
            <p:cNvSpPr>
              <a:spLocks noChangeArrowheads="1"/>
            </p:cNvSpPr>
            <p:nvPr/>
          </p:nvSpPr>
          <p:spPr bwMode="auto">
            <a:xfrm>
              <a:off x="1036" y="2599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5" name="Rectangle 378"/>
            <p:cNvSpPr>
              <a:spLocks noChangeArrowheads="1"/>
            </p:cNvSpPr>
            <p:nvPr/>
          </p:nvSpPr>
          <p:spPr bwMode="auto">
            <a:xfrm>
              <a:off x="1190" y="2599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6" name="Rectangle 379"/>
            <p:cNvSpPr>
              <a:spLocks noChangeArrowheads="1"/>
            </p:cNvSpPr>
            <p:nvPr/>
          </p:nvSpPr>
          <p:spPr bwMode="auto">
            <a:xfrm>
              <a:off x="1345" y="2599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7" name="Rectangle 380"/>
            <p:cNvSpPr>
              <a:spLocks noChangeArrowheads="1"/>
            </p:cNvSpPr>
            <p:nvPr/>
          </p:nvSpPr>
          <p:spPr bwMode="auto">
            <a:xfrm>
              <a:off x="1499" y="2599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8" name="Rectangle 381"/>
            <p:cNvSpPr>
              <a:spLocks noChangeArrowheads="1"/>
            </p:cNvSpPr>
            <p:nvPr/>
          </p:nvSpPr>
          <p:spPr bwMode="auto">
            <a:xfrm>
              <a:off x="1654" y="2599"/>
              <a:ext cx="156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09" name="Rectangle 387"/>
            <p:cNvSpPr>
              <a:spLocks noChangeArrowheads="1"/>
            </p:cNvSpPr>
            <p:nvPr/>
          </p:nvSpPr>
          <p:spPr bwMode="auto">
            <a:xfrm>
              <a:off x="1036" y="2753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0" name="Rectangle 388"/>
            <p:cNvSpPr>
              <a:spLocks noChangeArrowheads="1"/>
            </p:cNvSpPr>
            <p:nvPr/>
          </p:nvSpPr>
          <p:spPr bwMode="auto">
            <a:xfrm>
              <a:off x="1190" y="2753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1" name="Rectangle 389"/>
            <p:cNvSpPr>
              <a:spLocks noChangeArrowheads="1"/>
            </p:cNvSpPr>
            <p:nvPr/>
          </p:nvSpPr>
          <p:spPr bwMode="auto">
            <a:xfrm>
              <a:off x="1345" y="2753"/>
              <a:ext cx="154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2" name="Rectangle 390"/>
            <p:cNvSpPr>
              <a:spLocks noChangeArrowheads="1"/>
            </p:cNvSpPr>
            <p:nvPr/>
          </p:nvSpPr>
          <p:spPr bwMode="auto">
            <a:xfrm>
              <a:off x="1499" y="2753"/>
              <a:ext cx="155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3" name="Rectangle 391"/>
            <p:cNvSpPr>
              <a:spLocks noChangeArrowheads="1"/>
            </p:cNvSpPr>
            <p:nvPr/>
          </p:nvSpPr>
          <p:spPr bwMode="auto">
            <a:xfrm>
              <a:off x="1654" y="2753"/>
              <a:ext cx="156" cy="1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4" name="Rectangle 397"/>
            <p:cNvSpPr>
              <a:spLocks noChangeArrowheads="1"/>
            </p:cNvSpPr>
            <p:nvPr/>
          </p:nvSpPr>
          <p:spPr bwMode="auto">
            <a:xfrm>
              <a:off x="1036" y="2908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5" name="Rectangle 398"/>
            <p:cNvSpPr>
              <a:spLocks noChangeArrowheads="1"/>
            </p:cNvSpPr>
            <p:nvPr/>
          </p:nvSpPr>
          <p:spPr bwMode="auto">
            <a:xfrm>
              <a:off x="1190" y="2908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6" name="Rectangle 399"/>
            <p:cNvSpPr>
              <a:spLocks noChangeArrowheads="1"/>
            </p:cNvSpPr>
            <p:nvPr/>
          </p:nvSpPr>
          <p:spPr bwMode="auto">
            <a:xfrm>
              <a:off x="1345" y="2908"/>
              <a:ext cx="15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7" name="Rectangle 400"/>
            <p:cNvSpPr>
              <a:spLocks noChangeArrowheads="1"/>
            </p:cNvSpPr>
            <p:nvPr/>
          </p:nvSpPr>
          <p:spPr bwMode="auto">
            <a:xfrm>
              <a:off x="1499" y="2908"/>
              <a:ext cx="155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8" name="Rectangle 401"/>
            <p:cNvSpPr>
              <a:spLocks noChangeArrowheads="1"/>
            </p:cNvSpPr>
            <p:nvPr/>
          </p:nvSpPr>
          <p:spPr bwMode="auto">
            <a:xfrm>
              <a:off x="1654" y="2908"/>
              <a:ext cx="156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919" name="Line 407"/>
            <p:cNvSpPr>
              <a:spLocks noChangeShapeType="1"/>
            </p:cNvSpPr>
            <p:nvPr/>
          </p:nvSpPr>
          <p:spPr bwMode="auto">
            <a:xfrm>
              <a:off x="1036" y="904"/>
              <a:ext cx="0" cy="231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0" name="Freeform 408"/>
            <p:cNvSpPr>
              <a:spLocks/>
            </p:cNvSpPr>
            <p:nvPr/>
          </p:nvSpPr>
          <p:spPr bwMode="auto">
            <a:xfrm>
              <a:off x="528" y="1516"/>
              <a:ext cx="1572" cy="2"/>
            </a:xfrm>
            <a:custGeom>
              <a:avLst/>
              <a:gdLst>
                <a:gd name="T0" fmla="*/ 0 w 1572"/>
                <a:gd name="T1" fmla="*/ 0 h 2"/>
                <a:gd name="T2" fmla="*/ 1572 w 1572"/>
                <a:gd name="T3" fmla="*/ 2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72" h="2">
                  <a:moveTo>
                    <a:pt x="0" y="0"/>
                  </a:moveTo>
                  <a:lnTo>
                    <a:pt x="1572" y="2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1" name="Line 815"/>
            <p:cNvSpPr>
              <a:spLocks noChangeShapeType="1"/>
            </p:cNvSpPr>
            <p:nvPr/>
          </p:nvSpPr>
          <p:spPr bwMode="auto">
            <a:xfrm flipV="1">
              <a:off x="912" y="1056"/>
              <a:ext cx="768" cy="20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25" name="Group 826"/>
          <p:cNvGrpSpPr>
            <a:grpSpLocks/>
          </p:cNvGrpSpPr>
          <p:nvPr/>
        </p:nvGrpSpPr>
        <p:grpSpPr bwMode="auto">
          <a:xfrm>
            <a:off x="5029200" y="1219200"/>
            <a:ext cx="3733800" cy="2478088"/>
            <a:chOff x="3216" y="816"/>
            <a:chExt cx="2352" cy="1561"/>
          </a:xfrm>
        </p:grpSpPr>
        <p:sp>
          <p:nvSpPr>
            <p:cNvPr id="30741" name="Rectangle 501"/>
            <p:cNvSpPr>
              <a:spLocks noChangeArrowheads="1"/>
            </p:cNvSpPr>
            <p:nvPr/>
          </p:nvSpPr>
          <p:spPr bwMode="auto">
            <a:xfrm>
              <a:off x="3342" y="979"/>
              <a:ext cx="174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42" name="Rectangle 502"/>
            <p:cNvSpPr>
              <a:spLocks noChangeArrowheads="1"/>
            </p:cNvSpPr>
            <p:nvPr/>
          </p:nvSpPr>
          <p:spPr bwMode="auto">
            <a:xfrm>
              <a:off x="3516" y="979"/>
              <a:ext cx="176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43" name="Rectangle 503"/>
            <p:cNvSpPr>
              <a:spLocks noChangeArrowheads="1"/>
            </p:cNvSpPr>
            <p:nvPr/>
          </p:nvSpPr>
          <p:spPr bwMode="auto">
            <a:xfrm>
              <a:off x="3692" y="979"/>
              <a:ext cx="174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44" name="Rectangle 504"/>
            <p:cNvSpPr>
              <a:spLocks noChangeArrowheads="1"/>
            </p:cNvSpPr>
            <p:nvPr/>
          </p:nvSpPr>
          <p:spPr bwMode="auto">
            <a:xfrm>
              <a:off x="3866" y="979"/>
              <a:ext cx="175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45" name="Rectangle 505"/>
            <p:cNvSpPr>
              <a:spLocks noChangeArrowheads="1"/>
            </p:cNvSpPr>
            <p:nvPr/>
          </p:nvSpPr>
          <p:spPr bwMode="auto">
            <a:xfrm>
              <a:off x="4041" y="979"/>
              <a:ext cx="176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46" name="Rectangle 506"/>
            <p:cNvSpPr>
              <a:spLocks noChangeArrowheads="1"/>
            </p:cNvSpPr>
            <p:nvPr/>
          </p:nvSpPr>
          <p:spPr bwMode="auto">
            <a:xfrm>
              <a:off x="4217" y="979"/>
              <a:ext cx="176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47" name="Rectangle 507"/>
            <p:cNvSpPr>
              <a:spLocks noChangeArrowheads="1"/>
            </p:cNvSpPr>
            <p:nvPr/>
          </p:nvSpPr>
          <p:spPr bwMode="auto">
            <a:xfrm>
              <a:off x="4393" y="979"/>
              <a:ext cx="174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48" name="Rectangle 508"/>
            <p:cNvSpPr>
              <a:spLocks noChangeArrowheads="1"/>
            </p:cNvSpPr>
            <p:nvPr/>
          </p:nvSpPr>
          <p:spPr bwMode="auto">
            <a:xfrm>
              <a:off x="4567" y="979"/>
              <a:ext cx="175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49" name="Rectangle 509"/>
            <p:cNvSpPr>
              <a:spLocks noChangeArrowheads="1"/>
            </p:cNvSpPr>
            <p:nvPr/>
          </p:nvSpPr>
          <p:spPr bwMode="auto">
            <a:xfrm>
              <a:off x="4742" y="979"/>
              <a:ext cx="175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0" name="Rectangle 510"/>
            <p:cNvSpPr>
              <a:spLocks noChangeArrowheads="1"/>
            </p:cNvSpPr>
            <p:nvPr/>
          </p:nvSpPr>
          <p:spPr bwMode="auto">
            <a:xfrm>
              <a:off x="4917" y="979"/>
              <a:ext cx="175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1" name="Rectangle 601"/>
            <p:cNvSpPr>
              <a:spLocks noChangeArrowheads="1"/>
            </p:cNvSpPr>
            <p:nvPr/>
          </p:nvSpPr>
          <p:spPr bwMode="auto">
            <a:xfrm>
              <a:off x="5092" y="979"/>
              <a:ext cx="174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2" name="Rectangle 602"/>
            <p:cNvSpPr>
              <a:spLocks noChangeArrowheads="1"/>
            </p:cNvSpPr>
            <p:nvPr/>
          </p:nvSpPr>
          <p:spPr bwMode="auto">
            <a:xfrm>
              <a:off x="5266" y="979"/>
              <a:ext cx="176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3" name="Rectangle 611"/>
            <p:cNvSpPr>
              <a:spLocks noChangeArrowheads="1"/>
            </p:cNvSpPr>
            <p:nvPr/>
          </p:nvSpPr>
          <p:spPr bwMode="auto">
            <a:xfrm>
              <a:off x="3342" y="1155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4" name="Rectangle 612"/>
            <p:cNvSpPr>
              <a:spLocks noChangeArrowheads="1"/>
            </p:cNvSpPr>
            <p:nvPr/>
          </p:nvSpPr>
          <p:spPr bwMode="auto">
            <a:xfrm>
              <a:off x="3516" y="1155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5" name="Rectangle 613"/>
            <p:cNvSpPr>
              <a:spLocks noChangeArrowheads="1"/>
            </p:cNvSpPr>
            <p:nvPr/>
          </p:nvSpPr>
          <p:spPr bwMode="auto">
            <a:xfrm>
              <a:off x="3692" y="1155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6" name="Rectangle 614"/>
            <p:cNvSpPr>
              <a:spLocks noChangeArrowheads="1"/>
            </p:cNvSpPr>
            <p:nvPr/>
          </p:nvSpPr>
          <p:spPr bwMode="auto">
            <a:xfrm>
              <a:off x="3866" y="1155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7" name="Rectangle 615"/>
            <p:cNvSpPr>
              <a:spLocks noChangeArrowheads="1"/>
            </p:cNvSpPr>
            <p:nvPr/>
          </p:nvSpPr>
          <p:spPr bwMode="auto">
            <a:xfrm>
              <a:off x="4041" y="1155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8" name="Rectangle 616"/>
            <p:cNvSpPr>
              <a:spLocks noChangeArrowheads="1"/>
            </p:cNvSpPr>
            <p:nvPr/>
          </p:nvSpPr>
          <p:spPr bwMode="auto">
            <a:xfrm>
              <a:off x="4217" y="1155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59" name="Rectangle 617"/>
            <p:cNvSpPr>
              <a:spLocks noChangeArrowheads="1"/>
            </p:cNvSpPr>
            <p:nvPr/>
          </p:nvSpPr>
          <p:spPr bwMode="auto">
            <a:xfrm>
              <a:off x="4393" y="1155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0" name="Rectangle 618"/>
            <p:cNvSpPr>
              <a:spLocks noChangeArrowheads="1"/>
            </p:cNvSpPr>
            <p:nvPr/>
          </p:nvSpPr>
          <p:spPr bwMode="auto">
            <a:xfrm>
              <a:off x="4567" y="1155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1" name="Rectangle 619"/>
            <p:cNvSpPr>
              <a:spLocks noChangeArrowheads="1"/>
            </p:cNvSpPr>
            <p:nvPr/>
          </p:nvSpPr>
          <p:spPr bwMode="auto">
            <a:xfrm>
              <a:off x="4742" y="1155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2" name="Rectangle 620"/>
            <p:cNvSpPr>
              <a:spLocks noChangeArrowheads="1"/>
            </p:cNvSpPr>
            <p:nvPr/>
          </p:nvSpPr>
          <p:spPr bwMode="auto">
            <a:xfrm>
              <a:off x="4917" y="1155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3" name="Rectangle 621"/>
            <p:cNvSpPr>
              <a:spLocks noChangeArrowheads="1"/>
            </p:cNvSpPr>
            <p:nvPr/>
          </p:nvSpPr>
          <p:spPr bwMode="auto">
            <a:xfrm>
              <a:off x="3342" y="1329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4" name="Rectangle 622"/>
            <p:cNvSpPr>
              <a:spLocks noChangeArrowheads="1"/>
            </p:cNvSpPr>
            <p:nvPr/>
          </p:nvSpPr>
          <p:spPr bwMode="auto">
            <a:xfrm>
              <a:off x="3516" y="1329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5" name="Rectangle 623"/>
            <p:cNvSpPr>
              <a:spLocks noChangeArrowheads="1"/>
            </p:cNvSpPr>
            <p:nvPr/>
          </p:nvSpPr>
          <p:spPr bwMode="auto">
            <a:xfrm>
              <a:off x="3692" y="1329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6" name="Rectangle 624"/>
            <p:cNvSpPr>
              <a:spLocks noChangeArrowheads="1"/>
            </p:cNvSpPr>
            <p:nvPr/>
          </p:nvSpPr>
          <p:spPr bwMode="auto">
            <a:xfrm>
              <a:off x="3866" y="1329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7" name="Rectangle 625"/>
            <p:cNvSpPr>
              <a:spLocks noChangeArrowheads="1"/>
            </p:cNvSpPr>
            <p:nvPr/>
          </p:nvSpPr>
          <p:spPr bwMode="auto">
            <a:xfrm>
              <a:off x="4041" y="1329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8" name="Rectangle 626"/>
            <p:cNvSpPr>
              <a:spLocks noChangeArrowheads="1"/>
            </p:cNvSpPr>
            <p:nvPr/>
          </p:nvSpPr>
          <p:spPr bwMode="auto">
            <a:xfrm>
              <a:off x="4217" y="1329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69" name="Rectangle 627"/>
            <p:cNvSpPr>
              <a:spLocks noChangeArrowheads="1"/>
            </p:cNvSpPr>
            <p:nvPr/>
          </p:nvSpPr>
          <p:spPr bwMode="auto">
            <a:xfrm>
              <a:off x="4393" y="1329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0" name="Rectangle 628"/>
            <p:cNvSpPr>
              <a:spLocks noChangeArrowheads="1"/>
            </p:cNvSpPr>
            <p:nvPr/>
          </p:nvSpPr>
          <p:spPr bwMode="auto">
            <a:xfrm>
              <a:off x="4567" y="1329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1" name="Rectangle 629"/>
            <p:cNvSpPr>
              <a:spLocks noChangeArrowheads="1"/>
            </p:cNvSpPr>
            <p:nvPr/>
          </p:nvSpPr>
          <p:spPr bwMode="auto">
            <a:xfrm>
              <a:off x="4742" y="1329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2" name="Rectangle 630"/>
            <p:cNvSpPr>
              <a:spLocks noChangeArrowheads="1"/>
            </p:cNvSpPr>
            <p:nvPr/>
          </p:nvSpPr>
          <p:spPr bwMode="auto">
            <a:xfrm>
              <a:off x="4917" y="1329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3" name="Rectangle 631"/>
            <p:cNvSpPr>
              <a:spLocks noChangeArrowheads="1"/>
            </p:cNvSpPr>
            <p:nvPr/>
          </p:nvSpPr>
          <p:spPr bwMode="auto">
            <a:xfrm>
              <a:off x="3342" y="1503"/>
              <a:ext cx="174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4" name="Rectangle 632"/>
            <p:cNvSpPr>
              <a:spLocks noChangeArrowheads="1"/>
            </p:cNvSpPr>
            <p:nvPr/>
          </p:nvSpPr>
          <p:spPr bwMode="auto">
            <a:xfrm>
              <a:off x="3516" y="1503"/>
              <a:ext cx="176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5" name="Rectangle 633"/>
            <p:cNvSpPr>
              <a:spLocks noChangeArrowheads="1"/>
            </p:cNvSpPr>
            <p:nvPr/>
          </p:nvSpPr>
          <p:spPr bwMode="auto">
            <a:xfrm>
              <a:off x="3692" y="1503"/>
              <a:ext cx="174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6" name="Rectangle 634"/>
            <p:cNvSpPr>
              <a:spLocks noChangeArrowheads="1"/>
            </p:cNvSpPr>
            <p:nvPr/>
          </p:nvSpPr>
          <p:spPr bwMode="auto">
            <a:xfrm>
              <a:off x="3866" y="1503"/>
              <a:ext cx="175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7" name="Rectangle 635"/>
            <p:cNvSpPr>
              <a:spLocks noChangeArrowheads="1"/>
            </p:cNvSpPr>
            <p:nvPr/>
          </p:nvSpPr>
          <p:spPr bwMode="auto">
            <a:xfrm>
              <a:off x="4041" y="1503"/>
              <a:ext cx="176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8" name="Rectangle 636"/>
            <p:cNvSpPr>
              <a:spLocks noChangeArrowheads="1"/>
            </p:cNvSpPr>
            <p:nvPr/>
          </p:nvSpPr>
          <p:spPr bwMode="auto">
            <a:xfrm>
              <a:off x="4217" y="1503"/>
              <a:ext cx="176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79" name="Rectangle 637"/>
            <p:cNvSpPr>
              <a:spLocks noChangeArrowheads="1"/>
            </p:cNvSpPr>
            <p:nvPr/>
          </p:nvSpPr>
          <p:spPr bwMode="auto">
            <a:xfrm>
              <a:off x="4393" y="1503"/>
              <a:ext cx="174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0" name="Rectangle 638"/>
            <p:cNvSpPr>
              <a:spLocks noChangeArrowheads="1"/>
            </p:cNvSpPr>
            <p:nvPr/>
          </p:nvSpPr>
          <p:spPr bwMode="auto">
            <a:xfrm>
              <a:off x="4567" y="1503"/>
              <a:ext cx="175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1" name="Rectangle 639"/>
            <p:cNvSpPr>
              <a:spLocks noChangeArrowheads="1"/>
            </p:cNvSpPr>
            <p:nvPr/>
          </p:nvSpPr>
          <p:spPr bwMode="auto">
            <a:xfrm>
              <a:off x="4742" y="1503"/>
              <a:ext cx="175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2" name="Rectangle 640"/>
            <p:cNvSpPr>
              <a:spLocks noChangeArrowheads="1"/>
            </p:cNvSpPr>
            <p:nvPr/>
          </p:nvSpPr>
          <p:spPr bwMode="auto">
            <a:xfrm>
              <a:off x="4917" y="1503"/>
              <a:ext cx="175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3" name="Rectangle 641"/>
            <p:cNvSpPr>
              <a:spLocks noChangeArrowheads="1"/>
            </p:cNvSpPr>
            <p:nvPr/>
          </p:nvSpPr>
          <p:spPr bwMode="auto">
            <a:xfrm>
              <a:off x="3342" y="1679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4" name="Rectangle 642"/>
            <p:cNvSpPr>
              <a:spLocks noChangeArrowheads="1"/>
            </p:cNvSpPr>
            <p:nvPr/>
          </p:nvSpPr>
          <p:spPr bwMode="auto">
            <a:xfrm>
              <a:off x="3516" y="1679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5" name="Rectangle 643"/>
            <p:cNvSpPr>
              <a:spLocks noChangeArrowheads="1"/>
            </p:cNvSpPr>
            <p:nvPr/>
          </p:nvSpPr>
          <p:spPr bwMode="auto">
            <a:xfrm>
              <a:off x="3692" y="1679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6" name="Rectangle 644"/>
            <p:cNvSpPr>
              <a:spLocks noChangeArrowheads="1"/>
            </p:cNvSpPr>
            <p:nvPr/>
          </p:nvSpPr>
          <p:spPr bwMode="auto">
            <a:xfrm>
              <a:off x="3866" y="1679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7" name="Rectangle 645"/>
            <p:cNvSpPr>
              <a:spLocks noChangeArrowheads="1"/>
            </p:cNvSpPr>
            <p:nvPr/>
          </p:nvSpPr>
          <p:spPr bwMode="auto">
            <a:xfrm>
              <a:off x="4041" y="1679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8" name="Rectangle 646"/>
            <p:cNvSpPr>
              <a:spLocks noChangeArrowheads="1"/>
            </p:cNvSpPr>
            <p:nvPr/>
          </p:nvSpPr>
          <p:spPr bwMode="auto">
            <a:xfrm>
              <a:off x="4217" y="1679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89" name="Rectangle 647"/>
            <p:cNvSpPr>
              <a:spLocks noChangeArrowheads="1"/>
            </p:cNvSpPr>
            <p:nvPr/>
          </p:nvSpPr>
          <p:spPr bwMode="auto">
            <a:xfrm>
              <a:off x="4393" y="1679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0" name="Rectangle 648"/>
            <p:cNvSpPr>
              <a:spLocks noChangeArrowheads="1"/>
            </p:cNvSpPr>
            <p:nvPr/>
          </p:nvSpPr>
          <p:spPr bwMode="auto">
            <a:xfrm>
              <a:off x="4567" y="1679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1" name="Rectangle 649"/>
            <p:cNvSpPr>
              <a:spLocks noChangeArrowheads="1"/>
            </p:cNvSpPr>
            <p:nvPr/>
          </p:nvSpPr>
          <p:spPr bwMode="auto">
            <a:xfrm>
              <a:off x="4742" y="1679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2" name="Rectangle 650"/>
            <p:cNvSpPr>
              <a:spLocks noChangeArrowheads="1"/>
            </p:cNvSpPr>
            <p:nvPr/>
          </p:nvSpPr>
          <p:spPr bwMode="auto">
            <a:xfrm>
              <a:off x="4917" y="1679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3" name="Rectangle 651"/>
            <p:cNvSpPr>
              <a:spLocks noChangeArrowheads="1"/>
            </p:cNvSpPr>
            <p:nvPr/>
          </p:nvSpPr>
          <p:spPr bwMode="auto">
            <a:xfrm>
              <a:off x="3342" y="1853"/>
              <a:ext cx="174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4" name="Rectangle 652"/>
            <p:cNvSpPr>
              <a:spLocks noChangeArrowheads="1"/>
            </p:cNvSpPr>
            <p:nvPr/>
          </p:nvSpPr>
          <p:spPr bwMode="auto">
            <a:xfrm>
              <a:off x="3516" y="1853"/>
              <a:ext cx="176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5" name="Rectangle 653"/>
            <p:cNvSpPr>
              <a:spLocks noChangeArrowheads="1"/>
            </p:cNvSpPr>
            <p:nvPr/>
          </p:nvSpPr>
          <p:spPr bwMode="auto">
            <a:xfrm>
              <a:off x="3692" y="1853"/>
              <a:ext cx="174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6" name="Rectangle 654"/>
            <p:cNvSpPr>
              <a:spLocks noChangeArrowheads="1"/>
            </p:cNvSpPr>
            <p:nvPr/>
          </p:nvSpPr>
          <p:spPr bwMode="auto">
            <a:xfrm>
              <a:off x="3866" y="1853"/>
              <a:ext cx="175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7" name="Rectangle 655"/>
            <p:cNvSpPr>
              <a:spLocks noChangeArrowheads="1"/>
            </p:cNvSpPr>
            <p:nvPr/>
          </p:nvSpPr>
          <p:spPr bwMode="auto">
            <a:xfrm>
              <a:off x="4041" y="1853"/>
              <a:ext cx="176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8" name="Rectangle 656"/>
            <p:cNvSpPr>
              <a:spLocks noChangeArrowheads="1"/>
            </p:cNvSpPr>
            <p:nvPr/>
          </p:nvSpPr>
          <p:spPr bwMode="auto">
            <a:xfrm>
              <a:off x="4217" y="1853"/>
              <a:ext cx="176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799" name="Rectangle 657"/>
            <p:cNvSpPr>
              <a:spLocks noChangeArrowheads="1"/>
            </p:cNvSpPr>
            <p:nvPr/>
          </p:nvSpPr>
          <p:spPr bwMode="auto">
            <a:xfrm>
              <a:off x="4393" y="1853"/>
              <a:ext cx="174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0" name="Rectangle 658"/>
            <p:cNvSpPr>
              <a:spLocks noChangeArrowheads="1"/>
            </p:cNvSpPr>
            <p:nvPr/>
          </p:nvSpPr>
          <p:spPr bwMode="auto">
            <a:xfrm>
              <a:off x="4567" y="1853"/>
              <a:ext cx="175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1" name="Rectangle 659"/>
            <p:cNvSpPr>
              <a:spLocks noChangeArrowheads="1"/>
            </p:cNvSpPr>
            <p:nvPr/>
          </p:nvSpPr>
          <p:spPr bwMode="auto">
            <a:xfrm>
              <a:off x="4742" y="1853"/>
              <a:ext cx="175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2" name="Rectangle 660"/>
            <p:cNvSpPr>
              <a:spLocks noChangeArrowheads="1"/>
            </p:cNvSpPr>
            <p:nvPr/>
          </p:nvSpPr>
          <p:spPr bwMode="auto">
            <a:xfrm>
              <a:off x="4917" y="1853"/>
              <a:ext cx="175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3" name="Rectangle 661"/>
            <p:cNvSpPr>
              <a:spLocks noChangeArrowheads="1"/>
            </p:cNvSpPr>
            <p:nvPr/>
          </p:nvSpPr>
          <p:spPr bwMode="auto">
            <a:xfrm>
              <a:off x="3342" y="2030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4" name="Rectangle 662"/>
            <p:cNvSpPr>
              <a:spLocks noChangeArrowheads="1"/>
            </p:cNvSpPr>
            <p:nvPr/>
          </p:nvSpPr>
          <p:spPr bwMode="auto">
            <a:xfrm>
              <a:off x="3516" y="2030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5" name="Rectangle 663"/>
            <p:cNvSpPr>
              <a:spLocks noChangeArrowheads="1"/>
            </p:cNvSpPr>
            <p:nvPr/>
          </p:nvSpPr>
          <p:spPr bwMode="auto">
            <a:xfrm>
              <a:off x="3692" y="2030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6" name="Rectangle 664"/>
            <p:cNvSpPr>
              <a:spLocks noChangeArrowheads="1"/>
            </p:cNvSpPr>
            <p:nvPr/>
          </p:nvSpPr>
          <p:spPr bwMode="auto">
            <a:xfrm>
              <a:off x="3866" y="2030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7" name="Rectangle 665"/>
            <p:cNvSpPr>
              <a:spLocks noChangeArrowheads="1"/>
            </p:cNvSpPr>
            <p:nvPr/>
          </p:nvSpPr>
          <p:spPr bwMode="auto">
            <a:xfrm>
              <a:off x="4041" y="2030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8" name="Rectangle 666"/>
            <p:cNvSpPr>
              <a:spLocks noChangeArrowheads="1"/>
            </p:cNvSpPr>
            <p:nvPr/>
          </p:nvSpPr>
          <p:spPr bwMode="auto">
            <a:xfrm>
              <a:off x="4217" y="2030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09" name="Rectangle 667"/>
            <p:cNvSpPr>
              <a:spLocks noChangeArrowheads="1"/>
            </p:cNvSpPr>
            <p:nvPr/>
          </p:nvSpPr>
          <p:spPr bwMode="auto">
            <a:xfrm>
              <a:off x="4393" y="2030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0" name="Rectangle 668"/>
            <p:cNvSpPr>
              <a:spLocks noChangeArrowheads="1"/>
            </p:cNvSpPr>
            <p:nvPr/>
          </p:nvSpPr>
          <p:spPr bwMode="auto">
            <a:xfrm>
              <a:off x="4567" y="2030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1" name="Rectangle 669"/>
            <p:cNvSpPr>
              <a:spLocks noChangeArrowheads="1"/>
            </p:cNvSpPr>
            <p:nvPr/>
          </p:nvSpPr>
          <p:spPr bwMode="auto">
            <a:xfrm>
              <a:off x="4742" y="2030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2" name="Rectangle 670"/>
            <p:cNvSpPr>
              <a:spLocks noChangeArrowheads="1"/>
            </p:cNvSpPr>
            <p:nvPr/>
          </p:nvSpPr>
          <p:spPr bwMode="auto">
            <a:xfrm>
              <a:off x="4917" y="2030"/>
              <a:ext cx="175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3" name="Rectangle 711"/>
            <p:cNvSpPr>
              <a:spLocks noChangeArrowheads="1"/>
            </p:cNvSpPr>
            <p:nvPr/>
          </p:nvSpPr>
          <p:spPr bwMode="auto">
            <a:xfrm>
              <a:off x="5092" y="1155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4" name="Rectangle 712"/>
            <p:cNvSpPr>
              <a:spLocks noChangeArrowheads="1"/>
            </p:cNvSpPr>
            <p:nvPr/>
          </p:nvSpPr>
          <p:spPr bwMode="auto">
            <a:xfrm>
              <a:off x="5266" y="1155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5" name="Rectangle 721"/>
            <p:cNvSpPr>
              <a:spLocks noChangeArrowheads="1"/>
            </p:cNvSpPr>
            <p:nvPr/>
          </p:nvSpPr>
          <p:spPr bwMode="auto">
            <a:xfrm>
              <a:off x="5092" y="1329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6" name="Rectangle 722"/>
            <p:cNvSpPr>
              <a:spLocks noChangeArrowheads="1"/>
            </p:cNvSpPr>
            <p:nvPr/>
          </p:nvSpPr>
          <p:spPr bwMode="auto">
            <a:xfrm>
              <a:off x="5266" y="1329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7" name="Rectangle 731"/>
            <p:cNvSpPr>
              <a:spLocks noChangeArrowheads="1"/>
            </p:cNvSpPr>
            <p:nvPr/>
          </p:nvSpPr>
          <p:spPr bwMode="auto">
            <a:xfrm>
              <a:off x="5092" y="1503"/>
              <a:ext cx="174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8" name="Rectangle 732"/>
            <p:cNvSpPr>
              <a:spLocks noChangeArrowheads="1"/>
            </p:cNvSpPr>
            <p:nvPr/>
          </p:nvSpPr>
          <p:spPr bwMode="auto">
            <a:xfrm>
              <a:off x="5266" y="1503"/>
              <a:ext cx="176" cy="1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19" name="Rectangle 741"/>
            <p:cNvSpPr>
              <a:spLocks noChangeArrowheads="1"/>
            </p:cNvSpPr>
            <p:nvPr/>
          </p:nvSpPr>
          <p:spPr bwMode="auto">
            <a:xfrm>
              <a:off x="5092" y="1679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20" name="Rectangle 742"/>
            <p:cNvSpPr>
              <a:spLocks noChangeArrowheads="1"/>
            </p:cNvSpPr>
            <p:nvPr/>
          </p:nvSpPr>
          <p:spPr bwMode="auto">
            <a:xfrm>
              <a:off x="5266" y="1679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21" name="Rectangle 751"/>
            <p:cNvSpPr>
              <a:spLocks noChangeArrowheads="1"/>
            </p:cNvSpPr>
            <p:nvPr/>
          </p:nvSpPr>
          <p:spPr bwMode="auto">
            <a:xfrm>
              <a:off x="5092" y="1853"/>
              <a:ext cx="174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22" name="Rectangle 752"/>
            <p:cNvSpPr>
              <a:spLocks noChangeArrowheads="1"/>
            </p:cNvSpPr>
            <p:nvPr/>
          </p:nvSpPr>
          <p:spPr bwMode="auto">
            <a:xfrm>
              <a:off x="5266" y="1853"/>
              <a:ext cx="176" cy="1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23" name="Rectangle 761"/>
            <p:cNvSpPr>
              <a:spLocks noChangeArrowheads="1"/>
            </p:cNvSpPr>
            <p:nvPr/>
          </p:nvSpPr>
          <p:spPr bwMode="auto">
            <a:xfrm>
              <a:off x="5092" y="2030"/>
              <a:ext cx="174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24" name="Rectangle 762"/>
            <p:cNvSpPr>
              <a:spLocks noChangeArrowheads="1"/>
            </p:cNvSpPr>
            <p:nvPr/>
          </p:nvSpPr>
          <p:spPr bwMode="auto">
            <a:xfrm>
              <a:off x="5266" y="2030"/>
              <a:ext cx="176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0825" name="Freeform 811"/>
            <p:cNvSpPr>
              <a:spLocks/>
            </p:cNvSpPr>
            <p:nvPr/>
          </p:nvSpPr>
          <p:spPr bwMode="auto">
            <a:xfrm>
              <a:off x="5083" y="816"/>
              <a:ext cx="8" cy="1561"/>
            </a:xfrm>
            <a:custGeom>
              <a:avLst/>
              <a:gdLst>
                <a:gd name="T0" fmla="*/ 8 w 8"/>
                <a:gd name="T1" fmla="*/ 0 h 1561"/>
                <a:gd name="T2" fmla="*/ 0 w 8"/>
                <a:gd name="T3" fmla="*/ 1561 h 156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561">
                  <a:moveTo>
                    <a:pt x="8" y="0"/>
                  </a:moveTo>
                  <a:lnTo>
                    <a:pt x="0" y="1561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6" name="Line 812"/>
            <p:cNvSpPr>
              <a:spLocks noChangeShapeType="1"/>
            </p:cNvSpPr>
            <p:nvPr/>
          </p:nvSpPr>
          <p:spPr bwMode="auto">
            <a:xfrm flipV="1">
              <a:off x="3216" y="1152"/>
              <a:ext cx="2352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7" name="Freeform 821"/>
            <p:cNvSpPr>
              <a:spLocks/>
            </p:cNvSpPr>
            <p:nvPr/>
          </p:nvSpPr>
          <p:spPr bwMode="auto">
            <a:xfrm>
              <a:off x="3374" y="1079"/>
              <a:ext cx="1920" cy="1070"/>
            </a:xfrm>
            <a:custGeom>
              <a:avLst/>
              <a:gdLst>
                <a:gd name="T0" fmla="*/ 0 w 1920"/>
                <a:gd name="T1" fmla="*/ 0 h 1070"/>
                <a:gd name="T2" fmla="*/ 1920 w 1920"/>
                <a:gd name="T3" fmla="*/ 1070 h 10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20" h="1070">
                  <a:moveTo>
                    <a:pt x="0" y="0"/>
                  </a:moveTo>
                  <a:lnTo>
                    <a:pt x="1920" y="107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6" name="Text Box 827"/>
          <p:cNvSpPr txBox="1">
            <a:spLocks noChangeArrowheads="1"/>
          </p:cNvSpPr>
          <p:nvPr/>
        </p:nvSpPr>
        <p:spPr bwMode="auto">
          <a:xfrm>
            <a:off x="365125" y="5029200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X-intercept:</a:t>
            </a:r>
          </a:p>
        </p:txBody>
      </p:sp>
      <p:sp>
        <p:nvSpPr>
          <p:cNvPr id="30727" name="Text Box 828"/>
          <p:cNvSpPr txBox="1">
            <a:spLocks noChangeArrowheads="1"/>
          </p:cNvSpPr>
          <p:nvPr/>
        </p:nvSpPr>
        <p:spPr bwMode="auto">
          <a:xfrm>
            <a:off x="381000" y="5715000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Y-intercept:</a:t>
            </a:r>
          </a:p>
        </p:txBody>
      </p:sp>
      <p:sp>
        <p:nvSpPr>
          <p:cNvPr id="30728" name="Text Box 829"/>
          <p:cNvSpPr txBox="1">
            <a:spLocks noChangeArrowheads="1"/>
          </p:cNvSpPr>
          <p:nvPr/>
        </p:nvSpPr>
        <p:spPr bwMode="auto">
          <a:xfrm>
            <a:off x="5454650" y="4419600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X-intercept:</a:t>
            </a:r>
          </a:p>
        </p:txBody>
      </p:sp>
      <p:sp>
        <p:nvSpPr>
          <p:cNvPr id="30729" name="Text Box 830"/>
          <p:cNvSpPr txBox="1">
            <a:spLocks noChangeArrowheads="1"/>
          </p:cNvSpPr>
          <p:nvPr/>
        </p:nvSpPr>
        <p:spPr bwMode="auto">
          <a:xfrm>
            <a:off x="5464175" y="5334000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Y-intercept:</a:t>
            </a:r>
          </a:p>
        </p:txBody>
      </p:sp>
      <p:sp>
        <p:nvSpPr>
          <p:cNvPr id="13119" name="Oval 831"/>
          <p:cNvSpPr>
            <a:spLocks noChangeArrowheads="1"/>
          </p:cNvSpPr>
          <p:nvPr/>
        </p:nvSpPr>
        <p:spPr bwMode="auto">
          <a:xfrm>
            <a:off x="1676400" y="20574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120" name="Text Box 832"/>
          <p:cNvSpPr txBox="1">
            <a:spLocks noChangeArrowheads="1"/>
          </p:cNvSpPr>
          <p:nvPr/>
        </p:nvSpPr>
        <p:spPr bwMode="auto">
          <a:xfrm>
            <a:off x="2133600" y="4919663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(3, 0)</a:t>
            </a:r>
          </a:p>
        </p:txBody>
      </p:sp>
      <p:sp>
        <p:nvSpPr>
          <p:cNvPr id="13121" name="Oval 833"/>
          <p:cNvSpPr>
            <a:spLocks noChangeArrowheads="1"/>
          </p:cNvSpPr>
          <p:nvPr/>
        </p:nvSpPr>
        <p:spPr bwMode="auto">
          <a:xfrm>
            <a:off x="914400" y="40386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122" name="Text Box 834"/>
          <p:cNvSpPr txBox="1">
            <a:spLocks noChangeArrowheads="1"/>
          </p:cNvSpPr>
          <p:nvPr/>
        </p:nvSpPr>
        <p:spPr bwMode="auto">
          <a:xfrm>
            <a:off x="2133600" y="5638800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(0, -8)</a:t>
            </a:r>
          </a:p>
        </p:txBody>
      </p:sp>
      <p:sp>
        <p:nvSpPr>
          <p:cNvPr id="13123" name="Oval 835"/>
          <p:cNvSpPr>
            <a:spLocks noChangeArrowheads="1"/>
          </p:cNvSpPr>
          <p:nvPr/>
        </p:nvSpPr>
        <p:spPr bwMode="auto">
          <a:xfrm>
            <a:off x="5410200" y="16764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124" name="Text Box 836"/>
          <p:cNvSpPr txBox="1">
            <a:spLocks noChangeArrowheads="1"/>
          </p:cNvSpPr>
          <p:nvPr/>
        </p:nvSpPr>
        <p:spPr bwMode="auto">
          <a:xfrm>
            <a:off x="7207250" y="4343400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(-9, 0)</a:t>
            </a:r>
          </a:p>
        </p:txBody>
      </p:sp>
      <p:sp>
        <p:nvSpPr>
          <p:cNvPr id="13125" name="Oval 837"/>
          <p:cNvSpPr>
            <a:spLocks noChangeArrowheads="1"/>
          </p:cNvSpPr>
          <p:nvPr/>
        </p:nvSpPr>
        <p:spPr bwMode="auto">
          <a:xfrm>
            <a:off x="7848600" y="30480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126" name="Text Box 838"/>
          <p:cNvSpPr txBox="1">
            <a:spLocks noChangeArrowheads="1"/>
          </p:cNvSpPr>
          <p:nvPr/>
        </p:nvSpPr>
        <p:spPr bwMode="auto">
          <a:xfrm>
            <a:off x="7207250" y="5181600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(0, -5)</a:t>
            </a:r>
          </a:p>
        </p:txBody>
      </p:sp>
      <p:sp>
        <p:nvSpPr>
          <p:cNvPr id="13127" name="AutoShape 839"/>
          <p:cNvSpPr>
            <a:spLocks noChangeArrowheads="1"/>
          </p:cNvSpPr>
          <p:nvPr/>
        </p:nvSpPr>
        <p:spPr bwMode="auto">
          <a:xfrm>
            <a:off x="2057400" y="1752600"/>
            <a:ext cx="3429000" cy="304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/>
              <a:t>Notice:</a:t>
            </a:r>
          </a:p>
          <a:p>
            <a:pPr algn="ctr"/>
            <a:r>
              <a:rPr lang="en-US" altLang="en-US" sz="2400"/>
              <a:t>For all the </a:t>
            </a:r>
          </a:p>
          <a:p>
            <a:pPr algn="ctr"/>
            <a:r>
              <a:rPr lang="en-US" altLang="en-US" sz="2400"/>
              <a:t>x-intercepts the </a:t>
            </a:r>
          </a:p>
          <a:p>
            <a:pPr algn="ctr"/>
            <a:r>
              <a:rPr lang="en-US" altLang="en-US" sz="2400"/>
              <a:t>y-coordinate is ____</a:t>
            </a:r>
          </a:p>
          <a:p>
            <a:pPr algn="ctr"/>
            <a:endParaRPr lang="en-US" altLang="en-US" sz="2400"/>
          </a:p>
          <a:p>
            <a:pPr algn="ctr"/>
            <a:r>
              <a:rPr lang="en-US" altLang="en-US" sz="2400"/>
              <a:t>For all the </a:t>
            </a:r>
          </a:p>
          <a:p>
            <a:pPr algn="ctr"/>
            <a:r>
              <a:rPr lang="en-US" altLang="en-US" sz="2400"/>
              <a:t>y-intercepts the </a:t>
            </a:r>
          </a:p>
          <a:p>
            <a:pPr algn="ctr"/>
            <a:r>
              <a:rPr lang="en-US" altLang="en-US" sz="2400"/>
              <a:t>x-coordinate is ____</a:t>
            </a:r>
          </a:p>
        </p:txBody>
      </p:sp>
      <p:sp>
        <p:nvSpPr>
          <p:cNvPr id="13128" name="Text Box 840"/>
          <p:cNvSpPr txBox="1">
            <a:spLocks noChangeArrowheads="1"/>
          </p:cNvSpPr>
          <p:nvPr/>
        </p:nvSpPr>
        <p:spPr bwMode="auto">
          <a:xfrm>
            <a:off x="4632325" y="27733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3129" name="Text Box 841"/>
          <p:cNvSpPr txBox="1">
            <a:spLocks noChangeArrowheads="1"/>
          </p:cNvSpPr>
          <p:nvPr/>
        </p:nvSpPr>
        <p:spPr bwMode="auto">
          <a:xfrm>
            <a:off x="4648200" y="4191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accent2"/>
                </a:solidFill>
              </a:rPr>
              <a:t>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9" grpId="0" animBg="1"/>
      <p:bldP spid="13120" grpId="0"/>
      <p:bldP spid="13121" grpId="0" animBg="1"/>
      <p:bldP spid="13122" grpId="0"/>
      <p:bldP spid="13123" grpId="0" animBg="1"/>
      <p:bldP spid="13124" grpId="0"/>
      <p:bldP spid="13125" grpId="0" animBg="1"/>
      <p:bldP spid="13126" grpId="0"/>
      <p:bldP spid="13127" grpId="0" animBg="1"/>
      <p:bldP spid="13128" grpId="0"/>
      <p:bldP spid="13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are which?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r>
              <a:rPr lang="en-US" altLang="en-US" sz="3000"/>
              <a:t>Which of the coordinates below are x-intercepts?</a:t>
            </a:r>
          </a:p>
          <a:p>
            <a:endParaRPr lang="en-US" altLang="en-US" sz="3000"/>
          </a:p>
          <a:p>
            <a:r>
              <a:rPr lang="en-US" altLang="en-US" sz="3000"/>
              <a:t>Which of the coordinates below are y-intercepts?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07963" y="4845050"/>
            <a:ext cx="9623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tx2"/>
                </a:solidFill>
              </a:rPr>
              <a:t>R(3, 5)	S(0, 9)	T(-2, 0)	U(0, 1)	V(15, 0)	   </a:t>
            </a:r>
          </a:p>
          <a:p>
            <a:pPr algn="ctr"/>
            <a:r>
              <a:rPr lang="en-US" altLang="en-US" sz="2800" dirty="0">
                <a:solidFill>
                  <a:schemeClr val="tx2"/>
                </a:solidFill>
              </a:rPr>
              <a:t>W(0, 0)     	X( ½ , 0)  	Y(0, 8)	Z(1, 0.5)           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851025" y="2590800"/>
            <a:ext cx="2035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tx2"/>
                </a:solidFill>
              </a:rPr>
              <a:t>T, V, W, X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05000" y="3611563"/>
            <a:ext cx="2081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chemeClr val="tx2"/>
                </a:solidFill>
              </a:rPr>
              <a:t>S, U, W,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Intercepts of an Equation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know for an x-intercept the ______________ is 0</a:t>
            </a:r>
          </a:p>
          <a:p>
            <a:r>
              <a:rPr lang="en-US" altLang="en-US"/>
              <a:t>In the y-intercept the ___________ is 0</a:t>
            </a:r>
          </a:p>
          <a:p>
            <a:r>
              <a:rPr lang="en-US" altLang="en-US"/>
              <a:t>We can use this to solve equations.  </a:t>
            </a:r>
          </a:p>
          <a:p>
            <a:pPr lvl="1"/>
            <a:r>
              <a:rPr lang="en-US" altLang="en-US"/>
              <a:t>To solve for an x-intercept plug in a 0 for y.</a:t>
            </a:r>
          </a:p>
          <a:p>
            <a:pPr lvl="1"/>
            <a:r>
              <a:rPr lang="en-US" altLang="en-US"/>
              <a:t>To solve for a y-intercept plug in a 0 for x.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0" y="2490788"/>
            <a:ext cx="2484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Y-coordinate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76800" y="3048000"/>
            <a:ext cx="2416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x-coordinate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  <p:bldP spid="112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altLang="en-US"/>
              <a:t>Intercepts of an Equation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114800"/>
          </a:xfrm>
        </p:spPr>
        <p:txBody>
          <a:bodyPr/>
          <a:lstStyle/>
          <a:p>
            <a:r>
              <a:rPr lang="en-US" altLang="en-US" dirty="0"/>
              <a:t>Find the x and y-intercepts of the equation -2x + 3y = 18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2667000"/>
            <a:ext cx="426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/>
              <a:t>To find the x-intercept plug in 0 for _____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60650" y="29718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98525" y="3722688"/>
            <a:ext cx="2262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-2x + 3y = 18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420528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-2x + 3(0) = 18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43000" y="4662488"/>
            <a:ext cx="2084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-2x + 0 = 18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752600" y="5181600"/>
            <a:ext cx="1481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-2x = 18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790700" y="5653088"/>
            <a:ext cx="140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-2      -2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288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7432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914400" y="6248400"/>
            <a:ext cx="10935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x = -9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590800" y="6248400"/>
            <a:ext cx="124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( -9, 0)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343400" y="2590800"/>
            <a:ext cx="426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/>
              <a:t>To find the y-intercept plug in 0 for _____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775450" y="28956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013325" y="3646488"/>
            <a:ext cx="22829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-2x + 3y = 18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953000" y="4129088"/>
            <a:ext cx="25442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-2(0) + 3y = 18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257800" y="4586288"/>
            <a:ext cx="19832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0 + 3y = 18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867400" y="5105400"/>
            <a:ext cx="13740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3y = 18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905500" y="557688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3      3</a:t>
            </a: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59436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7056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029200" y="6172200"/>
            <a:ext cx="9733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y = 6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6705600" y="6172200"/>
            <a:ext cx="1124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( 0, 6)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838200" y="6096000"/>
            <a:ext cx="7620000" cy="685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 animBg="1"/>
      <p:bldP spid="15372" grpId="0" animBg="1"/>
      <p:bldP spid="15373" grpId="0"/>
      <p:bldP spid="15374" grpId="0"/>
      <p:bldP spid="15376" grpId="0"/>
      <p:bldP spid="15377" grpId="0"/>
      <p:bldP spid="15378" grpId="0"/>
      <p:bldP spid="15379" grpId="0"/>
      <p:bldP spid="15380" grpId="0"/>
      <p:bldP spid="15381" grpId="0"/>
      <p:bldP spid="15382" grpId="0"/>
      <p:bldP spid="15383" grpId="0" animBg="1"/>
      <p:bldP spid="15384" grpId="0" animBg="1"/>
      <p:bldP spid="15385" grpId="0"/>
      <p:bldP spid="15386" grpId="0"/>
      <p:bldP spid="1538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INMOTION">
  <a:themeElements>
    <a:clrScheme name="INMOTION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MO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MOTION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INMOTION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MO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MOTION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INMOTION 1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00FF"/>
      </a:accent2>
      <a:accent3>
        <a:srgbClr val="AAAAAA"/>
      </a:accent3>
      <a:accent4>
        <a:srgbClr val="DADADA"/>
      </a:accent4>
      <a:accent5>
        <a:srgbClr val="ADE2E2"/>
      </a:accent5>
      <a:accent6>
        <a:srgbClr val="E700E7"/>
      </a:accent6>
      <a:hlink>
        <a:srgbClr val="6702FC"/>
      </a:hlink>
      <a:folHlink>
        <a:srgbClr val="1D92FD"/>
      </a:folHlink>
    </a:clrScheme>
    <a:fontScheme name="INMO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MOTION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MOTION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MOTION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27829C-08B8-48F7-85C6-61C173EAFF11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EB291BF-2618-4A9D-915B-E9BADA53AC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30B399D-6B03-4E7C-80FF-5F3DAA9981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INMOTION</Template>
  <TotalTime>850</TotalTime>
  <Words>598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Wingdings</vt:lpstr>
      <vt:lpstr>INMOTION</vt:lpstr>
      <vt:lpstr>iRespondQuestionMaster</vt:lpstr>
      <vt:lpstr>iRespondGraphMaster</vt:lpstr>
      <vt:lpstr>Intercepts</vt:lpstr>
      <vt:lpstr>Objectives</vt:lpstr>
      <vt:lpstr>What are intercepts?</vt:lpstr>
      <vt:lpstr>Intercepts of a Graph</vt:lpstr>
      <vt:lpstr>Intercepts of a Graph</vt:lpstr>
      <vt:lpstr>Intercepts of a Graph</vt:lpstr>
      <vt:lpstr>Which are which?</vt:lpstr>
      <vt:lpstr>Intercepts of an Equation</vt:lpstr>
      <vt:lpstr>Intercepts of an Equation</vt:lpstr>
      <vt:lpstr>Intercepts of an Equation</vt:lpstr>
      <vt:lpstr>Conclusion</vt:lpstr>
    </vt:vector>
  </TitlesOfParts>
  <Company>Irving Independant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Intercepts</dc:title>
  <dc:creator>Irving ISD</dc:creator>
  <cp:lastModifiedBy>Qayumi, Enayat</cp:lastModifiedBy>
  <cp:revision>21</cp:revision>
  <cp:lastPrinted>2014-03-06T15:46:04Z</cp:lastPrinted>
  <dcterms:created xsi:type="dcterms:W3CDTF">2006-11-26T15:40:00Z</dcterms:created>
  <dcterms:modified xsi:type="dcterms:W3CDTF">2021-01-05T17:15:33Z</dcterms:modified>
</cp:coreProperties>
</file>