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E1"/>
    <a:srgbClr val="DDDDDD"/>
    <a:srgbClr val="CCFFF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>
        <p:scale>
          <a:sx n="66" d="100"/>
          <a:sy n="66" d="100"/>
        </p:scale>
        <p:origin x="-153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18" Type="http://schemas.openxmlformats.org/officeDocument/2006/relationships/image" Target="../media/image1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24.wmf"/><Relationship Id="rId21" Type="http://schemas.openxmlformats.org/officeDocument/2006/relationships/image" Target="../media/image11.wmf"/><Relationship Id="rId7" Type="http://schemas.openxmlformats.org/officeDocument/2006/relationships/image" Target="../media/image25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22.wmf"/><Relationship Id="rId16" Type="http://schemas.openxmlformats.org/officeDocument/2006/relationships/image" Target="../media/image18.wmf"/><Relationship Id="rId20" Type="http://schemas.openxmlformats.org/officeDocument/2006/relationships/image" Target="../media/image23.wmf"/><Relationship Id="rId1" Type="http://schemas.openxmlformats.org/officeDocument/2006/relationships/image" Target="../media/image28.wmf"/><Relationship Id="rId6" Type="http://schemas.openxmlformats.org/officeDocument/2006/relationships/image" Target="../media/image31.wmf"/><Relationship Id="rId11" Type="http://schemas.openxmlformats.org/officeDocument/2006/relationships/image" Target="../media/image13.wmf"/><Relationship Id="rId5" Type="http://schemas.openxmlformats.org/officeDocument/2006/relationships/image" Target="../media/image30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29.wmf"/><Relationship Id="rId9" Type="http://schemas.openxmlformats.org/officeDocument/2006/relationships/image" Target="../media/image10.wmf"/><Relationship Id="rId14" Type="http://schemas.openxmlformats.org/officeDocument/2006/relationships/image" Target="../media/image16.wmf"/><Relationship Id="rId22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18.wmf"/><Relationship Id="rId7" Type="http://schemas.openxmlformats.org/officeDocument/2006/relationships/image" Target="../media/image36.wmf"/><Relationship Id="rId2" Type="http://schemas.openxmlformats.org/officeDocument/2006/relationships/image" Target="../media/image32.wmf"/><Relationship Id="rId1" Type="http://schemas.openxmlformats.org/officeDocument/2006/relationships/image" Target="../media/image1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62EE3-AC77-471F-B959-CBD9830C7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144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43985-5054-4768-AAF9-52A0131CC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70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8252A-BED5-4AC2-8A35-6B8914E4B8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39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253C1-A2AA-4DF6-B50E-93BB5F045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869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9297B-FE0D-41C9-9093-AE5BCF7EDA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3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A482-C1DC-4046-A3CE-DBA19D9D39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1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2CB7D-6A12-48FC-BDD3-64C7F3315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77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B9468-6175-45FF-9E00-28BD7F771A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69846-9E3F-4F25-ADE9-16978A5ED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76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00B1-E388-46FC-BE05-47F95E2084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1E5E0-4433-4E13-946E-A32CB0FB3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670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67E30A-2EF1-4BFB-844B-2155EC1FE8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5.bin"/><Relationship Id="rId3" Type="http://schemas.openxmlformats.org/officeDocument/2006/relationships/image" Target="../media/image27.wmf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9.bin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41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8.bin"/><Relationship Id="rId31" Type="http://schemas.openxmlformats.org/officeDocument/2006/relationships/oleObject" Target="../embeddings/oleObject40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31.bin"/><Relationship Id="rId27" Type="http://schemas.openxmlformats.org/officeDocument/2006/relationships/oleObject" Target="../embeddings/oleObject36.bin"/><Relationship Id="rId30" Type="http://schemas.openxmlformats.org/officeDocument/2006/relationships/oleObject" Target="../embeddings/oleObject3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7.bin"/><Relationship Id="rId26" Type="http://schemas.openxmlformats.org/officeDocument/2006/relationships/oleObject" Target="../embeddings/oleObject65.bin"/><Relationship Id="rId39" Type="http://schemas.openxmlformats.org/officeDocument/2006/relationships/oleObject" Target="../embeddings/oleObject78.bin"/><Relationship Id="rId3" Type="http://schemas.openxmlformats.org/officeDocument/2006/relationships/image" Target="../media/image27.wmf"/><Relationship Id="rId21" Type="http://schemas.openxmlformats.org/officeDocument/2006/relationships/oleObject" Target="../embeddings/oleObject60.bin"/><Relationship Id="rId34" Type="http://schemas.openxmlformats.org/officeDocument/2006/relationships/oleObject" Target="../embeddings/oleObject73.bin"/><Relationship Id="rId42" Type="http://schemas.openxmlformats.org/officeDocument/2006/relationships/oleObject" Target="../embeddings/oleObject81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5" Type="http://schemas.openxmlformats.org/officeDocument/2006/relationships/oleObject" Target="../embeddings/oleObject64.bin"/><Relationship Id="rId33" Type="http://schemas.openxmlformats.org/officeDocument/2006/relationships/oleObject" Target="../embeddings/oleObject72.bin"/><Relationship Id="rId38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9.bin"/><Relationship Id="rId29" Type="http://schemas.openxmlformats.org/officeDocument/2006/relationships/oleObject" Target="../embeddings/oleObject68.bin"/><Relationship Id="rId41" Type="http://schemas.openxmlformats.org/officeDocument/2006/relationships/oleObject" Target="../embeddings/oleObject8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71.bin"/><Relationship Id="rId37" Type="http://schemas.openxmlformats.org/officeDocument/2006/relationships/oleObject" Target="../embeddings/oleObject76.bin"/><Relationship Id="rId40" Type="http://schemas.openxmlformats.org/officeDocument/2006/relationships/oleObject" Target="../embeddings/oleObject79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62.bin"/><Relationship Id="rId28" Type="http://schemas.openxmlformats.org/officeDocument/2006/relationships/oleObject" Target="../embeddings/oleObject67.bin"/><Relationship Id="rId36" Type="http://schemas.openxmlformats.org/officeDocument/2006/relationships/oleObject" Target="../embeddings/oleObject75.bin"/><Relationship Id="rId10" Type="http://schemas.openxmlformats.org/officeDocument/2006/relationships/oleObject" Target="../embeddings/oleObject49.bin"/><Relationship Id="rId19" Type="http://schemas.openxmlformats.org/officeDocument/2006/relationships/oleObject" Target="../embeddings/oleObject58.bin"/><Relationship Id="rId31" Type="http://schemas.openxmlformats.org/officeDocument/2006/relationships/oleObject" Target="../embeddings/oleObject70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61.bin"/><Relationship Id="rId27" Type="http://schemas.openxmlformats.org/officeDocument/2006/relationships/oleObject" Target="../embeddings/oleObject66.bin"/><Relationship Id="rId30" Type="http://schemas.openxmlformats.org/officeDocument/2006/relationships/oleObject" Target="../embeddings/oleObject69.bin"/><Relationship Id="rId35" Type="http://schemas.openxmlformats.org/officeDocument/2006/relationships/oleObject" Target="../embeddings/oleObject7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image" Target="../media/image37.wmf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8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uler_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4368800" cy="508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33388" y="228600"/>
            <a:ext cx="185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6.1 day 2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838200"/>
            <a:ext cx="2890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Euler’s Method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94225" y="6019800"/>
            <a:ext cx="371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Leonhard Euler  1707 - 1783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2044700"/>
            <a:ext cx="411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Leonhard Euler made a huge number of contributions to mathematics, almost half after he was totally blind.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4800" y="4391025"/>
            <a:ext cx="411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(When this portrait was made he had already lost most of the sight in his right eye.)</a:t>
            </a:r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2061" name="Equation" r:id="rId4" imgW="190417" imgH="13963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  <p:bldP spid="20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uler_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4368800" cy="508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94225" y="6019800"/>
            <a:ext cx="371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Leonhard Euler  1707 - 1783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It was Euler who originated the following notations:</a:t>
            </a: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457200" y="2706688"/>
            <a:ext cx="3414713" cy="457200"/>
            <a:chOff x="288" y="1705"/>
            <a:chExt cx="2151" cy="288"/>
          </a:xfrm>
        </p:grpSpPr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288" y="1728"/>
            <a:ext cx="209" cy="255"/>
          </p:xfrm>
          <a:graphic>
            <a:graphicData uri="http://schemas.openxmlformats.org/presentationml/2006/ole">
              <p:oleObj spid="_x0000_s4123" name="Equation" r:id="rId4" imgW="114201" imgH="139579" progId="Equation.DSMT4">
                <p:embed/>
              </p:oleObj>
            </a:graphicData>
          </a:graphic>
        </p:graphicFrame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614" y="1705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(base of natural log)</a:t>
              </a:r>
            </a:p>
          </p:txBody>
        </p:sp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457200" y="1676400"/>
            <a:ext cx="3692525" cy="735013"/>
            <a:chOff x="288" y="1056"/>
            <a:chExt cx="2326" cy="463"/>
          </a:xfrm>
        </p:grpSpPr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288" y="1056"/>
            <a:ext cx="672" cy="463"/>
          </p:xfrm>
          <a:graphic>
            <a:graphicData uri="http://schemas.openxmlformats.org/presentationml/2006/ole">
              <p:oleObj spid="_x0000_s4124" name="Equation" r:id="rId5" imgW="368140" imgH="253890" progId="Equation.DSMT4">
                <p:embed/>
              </p:oleObj>
            </a:graphicData>
          </a:graphic>
        </p:graphicFrame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960" y="1152"/>
              <a:ext cx="16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(function notation)</a:t>
              </a:r>
            </a:p>
          </p:txBody>
        </p:sp>
      </p:grp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420688" y="3429000"/>
            <a:ext cx="1195387" cy="481013"/>
            <a:chOff x="265" y="2160"/>
            <a:chExt cx="753" cy="303"/>
          </a:xfrm>
        </p:grpSpPr>
        <p:graphicFrame>
          <p:nvGraphicFramePr>
            <p:cNvPr id="4108" name="Object 12"/>
            <p:cNvGraphicFramePr>
              <a:graphicFrameLocks noChangeAspect="1"/>
            </p:cNvGraphicFramePr>
            <p:nvPr/>
          </p:nvGraphicFramePr>
          <p:xfrm>
            <a:off x="265" y="2208"/>
            <a:ext cx="255" cy="255"/>
          </p:xfrm>
          <a:graphic>
            <a:graphicData uri="http://schemas.openxmlformats.org/presentationml/2006/ole">
              <p:oleObj spid="_x0000_s4125" name="Equation" r:id="rId6" imgW="139700" imgH="139700" progId="Equation.DSMT4">
                <p:embed/>
              </p:oleObj>
            </a:graphicData>
          </a:graphic>
        </p:graphicFrame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624" y="2160"/>
              <a:ext cx="3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(pi)</a:t>
              </a:r>
            </a:p>
          </p:txBody>
        </p:sp>
      </p:grpSp>
      <p:grpSp>
        <p:nvGrpSpPr>
          <p:cNvPr id="4119" name="Group 23"/>
          <p:cNvGrpSpPr>
            <a:grpSpLocks/>
          </p:cNvGrpSpPr>
          <p:nvPr/>
        </p:nvGrpSpPr>
        <p:grpSpPr bwMode="auto">
          <a:xfrm>
            <a:off x="454025" y="4206875"/>
            <a:ext cx="1298575" cy="517525"/>
            <a:chOff x="286" y="2650"/>
            <a:chExt cx="818" cy="326"/>
          </a:xfrm>
        </p:grpSpPr>
        <p:graphicFrame>
          <p:nvGraphicFramePr>
            <p:cNvPr id="4110" name="Object 14"/>
            <p:cNvGraphicFramePr>
              <a:graphicFrameLocks noChangeAspect="1"/>
            </p:cNvGraphicFramePr>
            <p:nvPr/>
          </p:nvGraphicFramePr>
          <p:xfrm>
            <a:off x="286" y="2650"/>
            <a:ext cx="162" cy="301"/>
          </p:xfrm>
          <a:graphic>
            <a:graphicData uri="http://schemas.openxmlformats.org/presentationml/2006/ole">
              <p:oleObj spid="_x0000_s4126" name="Equation" r:id="rId7" imgW="88707" imgH="164742" progId="Equation.DSMT4">
                <p:embed/>
              </p:oleObj>
            </a:graphicData>
          </a:graphic>
        </p:graphicFrame>
        <p:graphicFrame>
          <p:nvGraphicFramePr>
            <p:cNvPr id="4112" name="Object 16"/>
            <p:cNvGraphicFramePr>
              <a:graphicFrameLocks noChangeAspect="1"/>
            </p:cNvGraphicFramePr>
            <p:nvPr/>
          </p:nvGraphicFramePr>
          <p:xfrm>
            <a:off x="672" y="2671"/>
            <a:ext cx="432" cy="305"/>
          </p:xfrm>
          <a:graphic>
            <a:graphicData uri="http://schemas.openxmlformats.org/presentationml/2006/ole">
              <p:oleObj spid="_x0000_s4127" name="Equation" r:id="rId8" imgW="431613" imgH="304668" progId="Equation.DSMT4">
                <p:embed/>
              </p:oleObj>
            </a:graphicData>
          </a:graphic>
        </p:graphicFrame>
      </p:grp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315913" y="5053013"/>
            <a:ext cx="2478087" cy="587375"/>
            <a:chOff x="199" y="3183"/>
            <a:chExt cx="1561" cy="370"/>
          </a:xfrm>
        </p:grpSpPr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576" y="3264"/>
              <a:ext cx="11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(summation)</a:t>
              </a:r>
            </a:p>
          </p:txBody>
        </p:sp>
        <p:graphicFrame>
          <p:nvGraphicFramePr>
            <p:cNvPr id="4113" name="Object 17"/>
            <p:cNvGraphicFramePr>
              <a:graphicFrameLocks noChangeAspect="1"/>
            </p:cNvGraphicFramePr>
            <p:nvPr/>
          </p:nvGraphicFramePr>
          <p:xfrm>
            <a:off x="199" y="3183"/>
            <a:ext cx="425" cy="370"/>
          </p:xfrm>
          <a:graphic>
            <a:graphicData uri="http://schemas.openxmlformats.org/presentationml/2006/ole">
              <p:oleObj spid="_x0000_s4128" name="Equation" r:id="rId9" imgW="291973" imgH="253890" progId="Equation.DSMT4">
                <p:embed/>
              </p:oleObj>
            </a:graphicData>
          </a:graphic>
        </p:graphicFrame>
      </p:grp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304800" y="5940425"/>
            <a:ext cx="2879725" cy="587375"/>
            <a:chOff x="192" y="3742"/>
            <a:chExt cx="1814" cy="370"/>
          </a:xfrm>
        </p:grpSpPr>
        <p:graphicFrame>
          <p:nvGraphicFramePr>
            <p:cNvPr id="4114" name="Object 18"/>
            <p:cNvGraphicFramePr>
              <a:graphicFrameLocks noChangeAspect="1"/>
            </p:cNvGraphicFramePr>
            <p:nvPr/>
          </p:nvGraphicFramePr>
          <p:xfrm>
            <a:off x="192" y="3742"/>
            <a:ext cx="393" cy="370"/>
          </p:xfrm>
          <a:graphic>
            <a:graphicData uri="http://schemas.openxmlformats.org/presentationml/2006/ole">
              <p:oleObj spid="_x0000_s4129" name="Equation" r:id="rId10" imgW="215713" imgH="203024" progId="Equation.DSMT4">
                <p:embed/>
              </p:oleObj>
            </a:graphicData>
          </a:graphic>
        </p:graphicFrame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672" y="3792"/>
              <a:ext cx="1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(finite change)</a:t>
              </a:r>
            </a:p>
          </p:txBody>
        </p:sp>
      </p:grp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4130" name="Equation" r:id="rId11" imgW="190417" imgH="139639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381000"/>
            <a:ext cx="8458200" cy="990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41325" y="473075"/>
            <a:ext cx="8388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There are many differential equations that can not be solved.</a:t>
            </a:r>
          </a:p>
          <a:p>
            <a:r>
              <a:rPr lang="en-US"/>
              <a:t>We can still find an approximate solution.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914400" y="1889125"/>
            <a:ext cx="7451725" cy="625475"/>
            <a:chOff x="576" y="1190"/>
            <a:chExt cx="4694" cy="394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576" y="1190"/>
              <a:ext cx="4694" cy="394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614" y="1248"/>
              <a:ext cx="46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We will practice with an easy one that can be solved.</a:t>
              </a:r>
            </a:p>
          </p:txBody>
        </p:sp>
      </p:grp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676400" y="3048000"/>
          <a:ext cx="1524000" cy="1125538"/>
        </p:xfrm>
        <a:graphic>
          <a:graphicData uri="http://schemas.openxmlformats.org/presentationml/2006/ole">
            <p:oleObj spid="_x0000_s5132" name="Equation" r:id="rId3" imgW="533169" imgH="393529" progId="Equation.DSMT4">
              <p:embed/>
            </p:oleObj>
          </a:graphicData>
        </a:graphic>
      </p:graphicFrame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4495800" y="3360738"/>
            <a:ext cx="3152775" cy="652462"/>
            <a:chOff x="2832" y="2117"/>
            <a:chExt cx="1986" cy="411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832" y="2160"/>
              <a:ext cx="11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Initial value:</a:t>
              </a:r>
            </a:p>
          </p:txBody>
        </p:sp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4110" y="2117"/>
            <a:ext cx="708" cy="411"/>
          </p:xfrm>
          <a:graphic>
            <a:graphicData uri="http://schemas.openxmlformats.org/presentationml/2006/ole">
              <p:oleObj spid="_x0000_s5133" name="Equation" r:id="rId4" imgW="393529" imgH="228501" progId="Equation.DSMT4">
                <p:embed/>
              </p:oleObj>
            </a:graphicData>
          </a:graphic>
        </p:graphicFrame>
      </p:grp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5134" name="Equation" r:id="rId5" imgW="190417" imgH="139639" progId="Equation.DSMT4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6BNO0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57200"/>
            <a:ext cx="11125200" cy="74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57200" y="152400"/>
          <a:ext cx="1295400" cy="957263"/>
        </p:xfrm>
        <a:graphic>
          <a:graphicData uri="http://schemas.openxmlformats.org/presentationml/2006/ole">
            <p:oleObj spid="_x0000_s7214" name="Equation" r:id="rId4" imgW="533169" imgH="393529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078038" y="409575"/>
          <a:ext cx="874712" cy="508000"/>
        </p:xfrm>
        <a:graphic>
          <a:graphicData uri="http://schemas.openxmlformats.org/presentationml/2006/ole">
            <p:oleObj spid="_x0000_s7215" name="Equation" r:id="rId5" imgW="393529" imgH="228501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04800" y="1676400"/>
          <a:ext cx="309563" cy="339725"/>
        </p:xfrm>
        <a:graphic>
          <a:graphicData uri="http://schemas.openxmlformats.org/presentationml/2006/ole">
            <p:oleObj spid="_x0000_s7216" name="Equation" r:id="rId6" imgW="126835" imgH="139518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863600" y="1524000"/>
          <a:ext cx="401638" cy="555625"/>
        </p:xfrm>
        <a:graphic>
          <a:graphicData uri="http://schemas.openxmlformats.org/presentationml/2006/ole">
            <p:oleObj spid="_x0000_s7217" name="Equation" r:id="rId7" imgW="165028" imgH="228501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547813" y="1524000"/>
          <a:ext cx="433387" cy="555625"/>
        </p:xfrm>
        <a:graphic>
          <a:graphicData uri="http://schemas.openxmlformats.org/presentationml/2006/ole">
            <p:oleObj spid="_x0000_s7218" name="Equation" r:id="rId8" imgW="177646" imgH="228402" progId="Equation.DSMT4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2188" y="1295400"/>
          <a:ext cx="471487" cy="809625"/>
        </p:xfrm>
        <a:graphic>
          <a:graphicData uri="http://schemas.openxmlformats.org/presentationml/2006/ole">
            <p:oleObj spid="_x0000_s7219" name="Equation" r:id="rId9" imgW="228501" imgH="393529" progId="Equation.DSMT4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086100" y="1600200"/>
          <a:ext cx="495300" cy="493713"/>
        </p:xfrm>
        <a:graphic>
          <a:graphicData uri="http://schemas.openxmlformats.org/presentationml/2006/ole">
            <p:oleObj spid="_x0000_s7220" name="Equation" r:id="rId10" imgW="203024" imgH="203024" progId="Equation.DSMT4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844925" y="1524000"/>
          <a:ext cx="650875" cy="555625"/>
        </p:xfrm>
        <a:graphic>
          <a:graphicData uri="http://schemas.openxmlformats.org/presentationml/2006/ole">
            <p:oleObj spid="_x0000_s7221" name="Equation" r:id="rId11" imgW="266584" imgH="228501" progId="Equation.DSMT4">
              <p:embed/>
            </p:oleObj>
          </a:graphicData>
        </a:graphic>
      </p:graphicFrame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228600" y="2133600"/>
            <a:ext cx="1752600" cy="0"/>
            <a:chOff x="144" y="1344"/>
            <a:chExt cx="1104" cy="0"/>
          </a:xfrm>
        </p:grpSpPr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144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528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960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2860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048000" y="213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8862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276600" y="457200"/>
          <a:ext cx="1295400" cy="431800"/>
        </p:xfrm>
        <a:graphic>
          <a:graphicData uri="http://schemas.openxmlformats.org/presentationml/2006/ole">
            <p:oleObj spid="_x0000_s7222" name="Equation" r:id="rId12" imgW="532937" imgH="177646" progId="Equation.DSMT4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304800" y="2281238"/>
          <a:ext cx="309563" cy="431800"/>
        </p:xfrm>
        <a:graphic>
          <a:graphicData uri="http://schemas.openxmlformats.org/presentationml/2006/ole">
            <p:oleObj spid="_x0000_s7223" name="Equation" r:id="rId13" imgW="126725" imgH="177415" progId="Equation.DSMT4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909638" y="2286000"/>
          <a:ext cx="309562" cy="431800"/>
        </p:xfrm>
        <a:graphic>
          <a:graphicData uri="http://schemas.openxmlformats.org/presentationml/2006/ole">
            <p:oleObj spid="_x0000_s7224" name="Equation" r:id="rId14" imgW="126725" imgH="177415" progId="Equation.DSMT4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1641475" y="2300288"/>
          <a:ext cx="215900" cy="401637"/>
        </p:xfrm>
        <a:graphic>
          <a:graphicData uri="http://schemas.openxmlformats.org/presentationml/2006/ole">
            <p:oleObj spid="_x0000_s7225" name="Equation" r:id="rId15" imgW="88707" imgH="164742" progId="Equation.DSMT4">
              <p:embed/>
            </p:oleObj>
          </a:graphicData>
        </a:graphic>
      </p:graphicFrame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2357438" y="2286000"/>
          <a:ext cx="309562" cy="431800"/>
        </p:xfrm>
        <a:graphic>
          <a:graphicData uri="http://schemas.openxmlformats.org/presentationml/2006/ole">
            <p:oleObj spid="_x0000_s7226" name="Equation" r:id="rId16" imgW="126725" imgH="177415" progId="Equation.DSMT4">
              <p:embed/>
            </p:oleObj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3119438" y="2286000"/>
          <a:ext cx="309562" cy="431800"/>
        </p:xfrm>
        <a:graphic>
          <a:graphicData uri="http://schemas.openxmlformats.org/presentationml/2006/ole">
            <p:oleObj spid="_x0000_s7227" name="Equation" r:id="rId17" imgW="126725" imgH="177415" progId="Equation.DSMT4">
              <p:embed/>
            </p:oleObj>
          </a:graphicData>
        </a:graphic>
      </p:graphicFrame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4127500" y="2286000"/>
          <a:ext cx="215900" cy="401638"/>
        </p:xfrm>
        <a:graphic>
          <a:graphicData uri="http://schemas.openxmlformats.org/presentationml/2006/ole">
            <p:oleObj spid="_x0000_s7228" name="Equation" r:id="rId18" imgW="88707" imgH="164742" progId="Equation.DSMT4">
              <p:embed/>
            </p:oleObj>
          </a:graphicData>
        </a:graphic>
      </p:graphicFrame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346075" y="2859088"/>
          <a:ext cx="217488" cy="401637"/>
        </p:xfrm>
        <a:graphic>
          <a:graphicData uri="http://schemas.openxmlformats.org/presentationml/2006/ole">
            <p:oleObj spid="_x0000_s7229" name="Equation" r:id="rId19" imgW="88707" imgH="164742" progId="Equation.DSMT4">
              <p:embed/>
            </p:oleObj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922338" y="2859088"/>
          <a:ext cx="373062" cy="433387"/>
        </p:xfrm>
        <a:graphic>
          <a:graphicData uri="http://schemas.openxmlformats.org/presentationml/2006/ole">
            <p:oleObj spid="_x0000_s7230" name="Equation" r:id="rId20" imgW="152202" imgH="177569" progId="Equation.DSMT4">
              <p:embed/>
            </p:oleObj>
          </a:graphicData>
        </a:graphic>
      </p:graphicFrame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1612900" y="2874963"/>
          <a:ext cx="215900" cy="401637"/>
        </p:xfrm>
        <a:graphic>
          <a:graphicData uri="http://schemas.openxmlformats.org/presentationml/2006/ole">
            <p:oleObj spid="_x0000_s7231" name="Equation" r:id="rId21" imgW="88707" imgH="164742" progId="Equation.DSMT4">
              <p:embed/>
            </p:oleObj>
          </a:graphicData>
        </a:graphic>
      </p:graphicFrame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2451100" y="2895600"/>
          <a:ext cx="215900" cy="401638"/>
        </p:xfrm>
        <a:graphic>
          <a:graphicData uri="http://schemas.openxmlformats.org/presentationml/2006/ole">
            <p:oleObj spid="_x0000_s7232" name="Equation" r:id="rId22" imgW="88707" imgH="164742" progId="Equation.DSMT4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3132138" y="2895600"/>
          <a:ext cx="373062" cy="433388"/>
        </p:xfrm>
        <a:graphic>
          <a:graphicData uri="http://schemas.openxmlformats.org/presentationml/2006/ole">
            <p:oleObj spid="_x0000_s7233" name="Equation" r:id="rId23" imgW="152202" imgH="177569" progId="Equation.DSMT4">
              <p:embed/>
            </p:oleObj>
          </a:graphicData>
        </a:graphic>
      </p:graphicFrame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3968750" y="2895600"/>
          <a:ext cx="528638" cy="433388"/>
        </p:xfrm>
        <a:graphic>
          <a:graphicData uri="http://schemas.openxmlformats.org/presentationml/2006/ole">
            <p:oleObj spid="_x0000_s7234" name="Equation" r:id="rId24" imgW="215619" imgH="177569" progId="Equation.DSMT4">
              <p:embed/>
            </p:oleObj>
          </a:graphicData>
        </a:graphic>
      </p:graphicFrame>
      <p:sp>
        <p:nvSpPr>
          <p:cNvPr id="7201" name="Line 33"/>
          <p:cNvSpPr>
            <a:spLocks noChangeShapeType="1"/>
          </p:cNvSpPr>
          <p:nvPr/>
        </p:nvSpPr>
        <p:spPr bwMode="auto">
          <a:xfrm flipV="1">
            <a:off x="5821363" y="4405313"/>
            <a:ext cx="585787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269875" y="3505200"/>
          <a:ext cx="311150" cy="401638"/>
        </p:xfrm>
        <a:graphic>
          <a:graphicData uri="http://schemas.openxmlformats.org/presentationml/2006/ole">
            <p:oleObj spid="_x0000_s7235" name="Equation" r:id="rId25" imgW="126780" imgH="164814" progId="Equation.DSMT4">
              <p:embed/>
            </p:oleObj>
          </a:graphicData>
        </a:graphic>
      </p:graphicFrame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925513" y="3505200"/>
          <a:ext cx="217487" cy="403225"/>
        </p:xfrm>
        <a:graphic>
          <a:graphicData uri="http://schemas.openxmlformats.org/presentationml/2006/ole">
            <p:oleObj spid="_x0000_s7236" name="Equation" r:id="rId26" imgW="88707" imgH="164742" progId="Equation.DSMT4">
              <p:embed/>
            </p:oleObj>
          </a:graphicData>
        </a:graphic>
      </p:graphicFrame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1458913" y="3530600"/>
          <a:ext cx="525462" cy="431800"/>
        </p:xfrm>
        <a:graphic>
          <a:graphicData uri="http://schemas.openxmlformats.org/presentationml/2006/ole">
            <p:oleObj spid="_x0000_s7237" name="Equation" r:id="rId27" imgW="215619" imgH="177569" progId="Equation.DSMT4">
              <p:embed/>
            </p:oleObj>
          </a:graphicData>
        </a:graphic>
      </p:graphicFrame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2405063" y="3505200"/>
          <a:ext cx="307975" cy="401638"/>
        </p:xfrm>
        <a:graphic>
          <a:graphicData uri="http://schemas.openxmlformats.org/presentationml/2006/ole">
            <p:oleObj spid="_x0000_s7238" name="Equation" r:id="rId28" imgW="126780" imgH="164814" progId="Equation.DSMT4">
              <p:embed/>
            </p:oleObj>
          </a:graphicData>
        </a:graphic>
      </p:graphicFrame>
      <p:graphicFrame>
        <p:nvGraphicFramePr>
          <p:cNvPr id="7206" name="Object 38"/>
          <p:cNvGraphicFramePr>
            <a:graphicFrameLocks noChangeAspect="1"/>
          </p:cNvGraphicFramePr>
          <p:nvPr/>
        </p:nvGraphicFramePr>
        <p:xfrm>
          <a:off x="3201988" y="3505200"/>
          <a:ext cx="217487" cy="403225"/>
        </p:xfrm>
        <a:graphic>
          <a:graphicData uri="http://schemas.openxmlformats.org/presentationml/2006/ole">
            <p:oleObj spid="_x0000_s7239" name="Equation" r:id="rId29" imgW="88707" imgH="164742" progId="Equation.DSMT4">
              <p:embed/>
            </p:oleObj>
          </a:graphicData>
        </a:graphic>
      </p:graphicFrame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3932238" y="3529013"/>
          <a:ext cx="590550" cy="433387"/>
        </p:xfrm>
        <a:graphic>
          <a:graphicData uri="http://schemas.openxmlformats.org/presentationml/2006/ole">
            <p:oleObj spid="_x0000_s7240" name="Equation" r:id="rId30" imgW="241091" imgH="177646" progId="Equation.DSMT4">
              <p:embed/>
            </p:oleObj>
          </a:graphicData>
        </a:graphic>
      </p:graphicFrame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228600" y="5486400"/>
          <a:ext cx="1828800" cy="960438"/>
        </p:xfrm>
        <a:graphic>
          <a:graphicData uri="http://schemas.openxmlformats.org/presentationml/2006/ole">
            <p:oleObj spid="_x0000_s7241" name="Equation" r:id="rId31" imgW="748975" imgH="393529" progId="Equation.DSMT4">
              <p:embed/>
            </p:oleObj>
          </a:graphicData>
        </a:graphic>
      </p:graphicFrame>
      <p:graphicFrame>
        <p:nvGraphicFramePr>
          <p:cNvPr id="7212" name="Object 44"/>
          <p:cNvGraphicFramePr>
            <a:graphicFrameLocks noChangeAspect="1"/>
          </p:cNvGraphicFramePr>
          <p:nvPr/>
        </p:nvGraphicFramePr>
        <p:xfrm>
          <a:off x="2590800" y="5703888"/>
          <a:ext cx="2114550" cy="568325"/>
        </p:xfrm>
        <a:graphic>
          <a:graphicData uri="http://schemas.openxmlformats.org/presentationml/2006/ole">
            <p:oleObj spid="_x0000_s7242" name="Equation" r:id="rId32" imgW="850900" imgH="228600" progId="Equation.DSMT4">
              <p:embed/>
            </p:oleObj>
          </a:graphicData>
        </a:graphic>
      </p:graphicFrame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7243" name="Equation" r:id="rId33" imgW="190417" imgH="13963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183" grpId="0" animBg="1"/>
      <p:bldP spid="7184" grpId="0" animBg="1"/>
      <p:bldP spid="7189" grpId="0" animBg="1"/>
      <p:bldP spid="7194" grpId="0" animBg="1"/>
      <p:bldP spid="72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6BNO0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57200"/>
            <a:ext cx="11125200" cy="74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5830888" y="4405313"/>
            <a:ext cx="576262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6400800" y="3262313"/>
            <a:ext cx="5762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244475" y="4214813"/>
          <a:ext cx="279400" cy="433387"/>
        </p:xfrm>
        <a:graphic>
          <a:graphicData uri="http://schemas.openxmlformats.org/presentationml/2006/ole">
            <p:oleObj spid="_x0000_s8248" name="Equation" r:id="rId4" imgW="114102" imgH="177492" progId="Equation.DSMT4">
              <p:embed/>
            </p:oleObj>
          </a:graphicData>
        </a:graphic>
      </p:graphicFrame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730250" y="4213225"/>
          <a:ext cx="527050" cy="434975"/>
        </p:xfrm>
        <a:graphic>
          <a:graphicData uri="http://schemas.openxmlformats.org/presentationml/2006/ole">
            <p:oleObj spid="_x0000_s8249" name="Equation" r:id="rId5" imgW="215619" imgH="177569" progId="Equation.DSMT4">
              <p:embed/>
            </p:oleObj>
          </a:graphicData>
        </a:graphic>
      </p:graphicFrame>
      <p:graphicFrame>
        <p:nvGraphicFramePr>
          <p:cNvPr id="8234" name="Object 42"/>
          <p:cNvGraphicFramePr>
            <a:graphicFrameLocks noChangeAspect="1"/>
          </p:cNvGraphicFramePr>
          <p:nvPr/>
        </p:nvGraphicFramePr>
        <p:xfrm>
          <a:off x="1387475" y="4216400"/>
          <a:ext cx="587375" cy="431800"/>
        </p:xfrm>
        <a:graphic>
          <a:graphicData uri="http://schemas.openxmlformats.org/presentationml/2006/ole">
            <p:oleObj spid="_x0000_s8250" name="Equation" r:id="rId6" imgW="241091" imgH="177646" progId="Equation.DSMT4">
              <p:embed/>
            </p:oleObj>
          </a:graphicData>
        </a:graphic>
      </p:graphicFrame>
      <p:graphicFrame>
        <p:nvGraphicFramePr>
          <p:cNvPr id="8235" name="Object 43"/>
          <p:cNvGraphicFramePr>
            <a:graphicFrameLocks noChangeAspect="1"/>
          </p:cNvGraphicFramePr>
          <p:nvPr/>
        </p:nvGraphicFramePr>
        <p:xfrm>
          <a:off x="2378075" y="4214813"/>
          <a:ext cx="277813" cy="433387"/>
        </p:xfrm>
        <a:graphic>
          <a:graphicData uri="http://schemas.openxmlformats.org/presentationml/2006/ole">
            <p:oleObj spid="_x0000_s8251" name="Equation" r:id="rId7" imgW="114102" imgH="177492" progId="Equation.DSMT4">
              <p:embed/>
            </p:oleObj>
          </a:graphicData>
        </a:graphic>
      </p:graphicFrame>
      <p:graphicFrame>
        <p:nvGraphicFramePr>
          <p:cNvPr id="8236" name="Object 44"/>
          <p:cNvGraphicFramePr>
            <a:graphicFrameLocks noChangeAspect="1"/>
          </p:cNvGraphicFramePr>
          <p:nvPr/>
        </p:nvGraphicFramePr>
        <p:xfrm>
          <a:off x="3005138" y="4213225"/>
          <a:ext cx="528637" cy="434975"/>
        </p:xfrm>
        <a:graphic>
          <a:graphicData uri="http://schemas.openxmlformats.org/presentationml/2006/ole">
            <p:oleObj spid="_x0000_s8252" name="Equation" r:id="rId8" imgW="215619" imgH="177569" progId="Equation.DSMT4">
              <p:embed/>
            </p:oleObj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3890963" y="4214813"/>
          <a:ext cx="590550" cy="433387"/>
        </p:xfrm>
        <a:graphic>
          <a:graphicData uri="http://schemas.openxmlformats.org/presentationml/2006/ole">
            <p:oleObj spid="_x0000_s8253" name="Equation" r:id="rId9" imgW="241091" imgH="177646" progId="Equation.DSMT4">
              <p:embed/>
            </p:oleObj>
          </a:graphicData>
        </a:graphic>
      </p:graphicFrame>
      <p:sp>
        <p:nvSpPr>
          <p:cNvPr id="8238" name="Line 46"/>
          <p:cNvSpPr>
            <a:spLocks noChangeShapeType="1"/>
          </p:cNvSpPr>
          <p:nvPr/>
        </p:nvSpPr>
        <p:spPr bwMode="auto">
          <a:xfrm flipV="1">
            <a:off x="6967538" y="1479550"/>
            <a:ext cx="576262" cy="179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239" name="Object 47"/>
          <p:cNvGraphicFramePr>
            <a:graphicFrameLocks noChangeAspect="1"/>
          </p:cNvGraphicFramePr>
          <p:nvPr/>
        </p:nvGraphicFramePr>
        <p:xfrm>
          <a:off x="212725" y="4800600"/>
          <a:ext cx="311150" cy="401638"/>
        </p:xfrm>
        <a:graphic>
          <a:graphicData uri="http://schemas.openxmlformats.org/presentationml/2006/ole">
            <p:oleObj spid="_x0000_s8254" name="Equation" r:id="rId10" imgW="126780" imgH="164814" progId="Equation.DSMT4">
              <p:embed/>
            </p:oleObj>
          </a:graphicData>
        </a:graphic>
      </p:graphicFrame>
      <p:graphicFrame>
        <p:nvGraphicFramePr>
          <p:cNvPr id="8240" name="Object 48"/>
          <p:cNvGraphicFramePr>
            <a:graphicFrameLocks noChangeAspect="1"/>
          </p:cNvGraphicFramePr>
          <p:nvPr/>
        </p:nvGraphicFramePr>
        <p:xfrm>
          <a:off x="655638" y="4822825"/>
          <a:ext cx="588962" cy="434975"/>
        </p:xfrm>
        <a:graphic>
          <a:graphicData uri="http://schemas.openxmlformats.org/presentationml/2006/ole">
            <p:oleObj spid="_x0000_s8255" name="Equation" r:id="rId11" imgW="241091" imgH="177646" progId="Equation.DSMT4">
              <p:embed/>
            </p:oleObj>
          </a:graphicData>
        </a:graphic>
      </p:graphicFrame>
      <p:graphicFrame>
        <p:nvGraphicFramePr>
          <p:cNvPr id="8241" name="Object 49"/>
          <p:cNvGraphicFramePr>
            <a:graphicFrameLocks noChangeAspect="1"/>
          </p:cNvGraphicFramePr>
          <p:nvPr/>
        </p:nvGraphicFramePr>
        <p:xfrm>
          <a:off x="1371600" y="4826000"/>
          <a:ext cx="587375" cy="431800"/>
        </p:xfrm>
        <a:graphic>
          <a:graphicData uri="http://schemas.openxmlformats.org/presentationml/2006/ole">
            <p:oleObj spid="_x0000_s8256" name="Equation" r:id="rId12" imgW="241091" imgH="177646" progId="Equation.DSMT4">
              <p:embed/>
            </p:oleObj>
          </a:graphicData>
        </a:graphic>
      </p:graphicFrame>
      <p:graphicFrame>
        <p:nvGraphicFramePr>
          <p:cNvPr id="8243" name="Object 51"/>
          <p:cNvGraphicFramePr>
            <a:graphicFrameLocks noChangeAspect="1"/>
          </p:cNvGraphicFramePr>
          <p:nvPr/>
        </p:nvGraphicFramePr>
        <p:xfrm>
          <a:off x="228600" y="5486400"/>
          <a:ext cx="1828800" cy="960438"/>
        </p:xfrm>
        <a:graphic>
          <a:graphicData uri="http://schemas.openxmlformats.org/presentationml/2006/ole">
            <p:oleObj spid="_x0000_s8257" name="Equation" r:id="rId13" imgW="748975" imgH="393529" progId="Equation.DSMT4">
              <p:embed/>
            </p:oleObj>
          </a:graphicData>
        </a:graphic>
      </p:graphicFrame>
      <p:graphicFrame>
        <p:nvGraphicFramePr>
          <p:cNvPr id="8244" name="Object 52"/>
          <p:cNvGraphicFramePr>
            <a:graphicFrameLocks noChangeAspect="1"/>
          </p:cNvGraphicFramePr>
          <p:nvPr/>
        </p:nvGraphicFramePr>
        <p:xfrm>
          <a:off x="2590800" y="5703888"/>
          <a:ext cx="2114550" cy="568325"/>
        </p:xfrm>
        <a:graphic>
          <a:graphicData uri="http://schemas.openxmlformats.org/presentationml/2006/ole">
            <p:oleObj spid="_x0000_s8258" name="Equation" r:id="rId14" imgW="850900" imgH="228600" progId="Equation.DSMT4">
              <p:embed/>
            </p:oleObj>
          </a:graphicData>
        </a:graphic>
      </p:graphicFrame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228600" y="152400"/>
            <a:ext cx="4343400" cy="3810000"/>
            <a:chOff x="144" y="96"/>
            <a:chExt cx="2736" cy="2400"/>
          </a:xfrm>
        </p:grpSpPr>
        <p:graphicFrame>
          <p:nvGraphicFramePr>
            <p:cNvPr id="8195" name="Object 3"/>
            <p:cNvGraphicFramePr>
              <a:graphicFrameLocks noChangeAspect="1"/>
            </p:cNvGraphicFramePr>
            <p:nvPr/>
          </p:nvGraphicFramePr>
          <p:xfrm>
            <a:off x="288" y="96"/>
            <a:ext cx="816" cy="603"/>
          </p:xfrm>
          <a:graphic>
            <a:graphicData uri="http://schemas.openxmlformats.org/presentationml/2006/ole">
              <p:oleObj spid="_x0000_s8259" name="Equation" r:id="rId15" imgW="533169" imgH="393529" progId="Equation.DSMT4">
                <p:embed/>
              </p:oleObj>
            </a:graphicData>
          </a:graphic>
        </p:graphicFrame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192" y="1056"/>
            <a:ext cx="195" cy="214"/>
          </p:xfrm>
          <a:graphic>
            <a:graphicData uri="http://schemas.openxmlformats.org/presentationml/2006/ole">
              <p:oleObj spid="_x0000_s8260" name="Equation" r:id="rId16" imgW="126835" imgH="139518" progId="Equation.DSMT4">
                <p:embed/>
              </p:oleObj>
            </a:graphicData>
          </a:graphic>
        </p:graphicFrame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544" y="960"/>
            <a:ext cx="253" cy="350"/>
          </p:xfrm>
          <a:graphic>
            <a:graphicData uri="http://schemas.openxmlformats.org/presentationml/2006/ole">
              <p:oleObj spid="_x0000_s8261" name="Equation" r:id="rId17" imgW="165028" imgH="228501" progId="Equation.DSMT4">
                <p:embed/>
              </p:oleObj>
            </a:graphicData>
          </a:graphic>
        </p:graphicFrame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975" y="960"/>
            <a:ext cx="273" cy="350"/>
          </p:xfrm>
          <a:graphic>
            <a:graphicData uri="http://schemas.openxmlformats.org/presentationml/2006/ole">
              <p:oleObj spid="_x0000_s8262" name="Equation" r:id="rId18" imgW="177646" imgH="228402" progId="Equation.DSMT4">
                <p:embed/>
              </p:oleObj>
            </a:graphicData>
          </a:graphic>
        </p:graphicFrame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1425" y="816"/>
            <a:ext cx="297" cy="510"/>
          </p:xfrm>
          <a:graphic>
            <a:graphicData uri="http://schemas.openxmlformats.org/presentationml/2006/ole">
              <p:oleObj spid="_x0000_s8263" name="Equation" r:id="rId19" imgW="228501" imgH="393529" progId="Equation.DSMT4">
                <p:embed/>
              </p:oleObj>
            </a:graphicData>
          </a:graphic>
        </p:graphicFrame>
        <p:graphicFrame>
          <p:nvGraphicFramePr>
            <p:cNvPr id="8201" name="Object 9"/>
            <p:cNvGraphicFramePr>
              <a:graphicFrameLocks noChangeAspect="1"/>
            </p:cNvGraphicFramePr>
            <p:nvPr/>
          </p:nvGraphicFramePr>
          <p:xfrm>
            <a:off x="1944" y="1008"/>
            <a:ext cx="312" cy="311"/>
          </p:xfrm>
          <a:graphic>
            <a:graphicData uri="http://schemas.openxmlformats.org/presentationml/2006/ole">
              <p:oleObj spid="_x0000_s8264" name="Equation" r:id="rId20" imgW="203024" imgH="203024" progId="Equation.DSMT4">
                <p:embed/>
              </p:oleObj>
            </a:graphicData>
          </a:graphic>
        </p:graphicFrame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2422" y="960"/>
            <a:ext cx="410" cy="350"/>
          </p:xfrm>
          <a:graphic>
            <a:graphicData uri="http://schemas.openxmlformats.org/presentationml/2006/ole">
              <p:oleObj spid="_x0000_s8265" name="Equation" r:id="rId21" imgW="266584" imgH="228501" progId="Equation.DSMT4">
                <p:embed/>
              </p:oleObj>
            </a:graphicData>
          </a:graphic>
        </p:graphicFrame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144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528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960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1440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920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2448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09" name="Object 17"/>
            <p:cNvGraphicFramePr>
              <a:graphicFrameLocks noChangeAspect="1"/>
            </p:cNvGraphicFramePr>
            <p:nvPr/>
          </p:nvGraphicFramePr>
          <p:xfrm>
            <a:off x="2064" y="288"/>
            <a:ext cx="816" cy="272"/>
          </p:xfrm>
          <a:graphic>
            <a:graphicData uri="http://schemas.openxmlformats.org/presentationml/2006/ole">
              <p:oleObj spid="_x0000_s8266" name="Equation" r:id="rId22" imgW="532937" imgH="177646" progId="Equation.DSMT4">
                <p:embed/>
              </p:oleObj>
            </a:graphicData>
          </a:graphic>
        </p:graphicFrame>
        <p:graphicFrame>
          <p:nvGraphicFramePr>
            <p:cNvPr id="8210" name="Object 18"/>
            <p:cNvGraphicFramePr>
              <a:graphicFrameLocks noChangeAspect="1"/>
            </p:cNvGraphicFramePr>
            <p:nvPr/>
          </p:nvGraphicFramePr>
          <p:xfrm>
            <a:off x="192" y="1437"/>
            <a:ext cx="195" cy="272"/>
          </p:xfrm>
          <a:graphic>
            <a:graphicData uri="http://schemas.openxmlformats.org/presentationml/2006/ole">
              <p:oleObj spid="_x0000_s8267" name="Equation" r:id="rId23" imgW="126725" imgH="177415" progId="Equation.DSMT4">
                <p:embed/>
              </p:oleObj>
            </a:graphicData>
          </a:graphic>
        </p:graphicFrame>
        <p:graphicFrame>
          <p:nvGraphicFramePr>
            <p:cNvPr id="8211" name="Object 19"/>
            <p:cNvGraphicFramePr>
              <a:graphicFrameLocks noChangeAspect="1"/>
            </p:cNvGraphicFramePr>
            <p:nvPr/>
          </p:nvGraphicFramePr>
          <p:xfrm>
            <a:off x="573" y="1440"/>
            <a:ext cx="195" cy="272"/>
          </p:xfrm>
          <a:graphic>
            <a:graphicData uri="http://schemas.openxmlformats.org/presentationml/2006/ole">
              <p:oleObj spid="_x0000_s8268" name="Equation" r:id="rId24" imgW="126725" imgH="177415" progId="Equation.DSMT4">
                <p:embed/>
              </p:oleObj>
            </a:graphicData>
          </a:graphic>
        </p:graphicFrame>
        <p:graphicFrame>
          <p:nvGraphicFramePr>
            <p:cNvPr id="8212" name="Object 20"/>
            <p:cNvGraphicFramePr>
              <a:graphicFrameLocks noChangeAspect="1"/>
            </p:cNvGraphicFramePr>
            <p:nvPr/>
          </p:nvGraphicFramePr>
          <p:xfrm>
            <a:off x="1034" y="1449"/>
            <a:ext cx="136" cy="253"/>
          </p:xfrm>
          <a:graphic>
            <a:graphicData uri="http://schemas.openxmlformats.org/presentationml/2006/ole">
              <p:oleObj spid="_x0000_s8269" name="Equation" r:id="rId25" imgW="88707" imgH="164742" progId="Equation.DSMT4">
                <p:embed/>
              </p:oleObj>
            </a:graphicData>
          </a:graphic>
        </p:graphicFrame>
        <p:graphicFrame>
          <p:nvGraphicFramePr>
            <p:cNvPr id="8214" name="Object 22"/>
            <p:cNvGraphicFramePr>
              <a:graphicFrameLocks noChangeAspect="1"/>
            </p:cNvGraphicFramePr>
            <p:nvPr/>
          </p:nvGraphicFramePr>
          <p:xfrm>
            <a:off x="1485" y="1440"/>
            <a:ext cx="195" cy="272"/>
          </p:xfrm>
          <a:graphic>
            <a:graphicData uri="http://schemas.openxmlformats.org/presentationml/2006/ole">
              <p:oleObj spid="_x0000_s8270" name="Equation" r:id="rId26" imgW="126725" imgH="177415" progId="Equation.DSMT4">
                <p:embed/>
              </p:oleObj>
            </a:graphicData>
          </a:graphic>
        </p:graphicFrame>
        <p:graphicFrame>
          <p:nvGraphicFramePr>
            <p:cNvPr id="8215" name="Object 23"/>
            <p:cNvGraphicFramePr>
              <a:graphicFrameLocks noChangeAspect="1"/>
            </p:cNvGraphicFramePr>
            <p:nvPr/>
          </p:nvGraphicFramePr>
          <p:xfrm>
            <a:off x="1965" y="1440"/>
            <a:ext cx="195" cy="272"/>
          </p:xfrm>
          <a:graphic>
            <a:graphicData uri="http://schemas.openxmlformats.org/presentationml/2006/ole">
              <p:oleObj spid="_x0000_s8271" name="Equation" r:id="rId27" imgW="126725" imgH="177415" progId="Equation.DSMT4">
                <p:embed/>
              </p:oleObj>
            </a:graphicData>
          </a:graphic>
        </p:graphicFrame>
        <p:graphicFrame>
          <p:nvGraphicFramePr>
            <p:cNvPr id="8216" name="Object 24"/>
            <p:cNvGraphicFramePr>
              <a:graphicFrameLocks noChangeAspect="1"/>
            </p:cNvGraphicFramePr>
            <p:nvPr/>
          </p:nvGraphicFramePr>
          <p:xfrm>
            <a:off x="2600" y="1440"/>
            <a:ext cx="136" cy="253"/>
          </p:xfrm>
          <a:graphic>
            <a:graphicData uri="http://schemas.openxmlformats.org/presentationml/2006/ole">
              <p:oleObj spid="_x0000_s8272" name="Equation" r:id="rId28" imgW="88707" imgH="164742" progId="Equation.DSMT4">
                <p:embed/>
              </p:oleObj>
            </a:graphicData>
          </a:graphic>
        </p:graphicFrame>
        <p:graphicFrame>
          <p:nvGraphicFramePr>
            <p:cNvPr id="8218" name="Object 26"/>
            <p:cNvGraphicFramePr>
              <a:graphicFrameLocks noChangeAspect="1"/>
            </p:cNvGraphicFramePr>
            <p:nvPr/>
          </p:nvGraphicFramePr>
          <p:xfrm>
            <a:off x="218" y="1801"/>
            <a:ext cx="137" cy="253"/>
          </p:xfrm>
          <a:graphic>
            <a:graphicData uri="http://schemas.openxmlformats.org/presentationml/2006/ole">
              <p:oleObj spid="_x0000_s8273" name="Equation" r:id="rId29" imgW="88707" imgH="164742" progId="Equation.DSMT4">
                <p:embed/>
              </p:oleObj>
            </a:graphicData>
          </a:graphic>
        </p:graphicFrame>
        <p:graphicFrame>
          <p:nvGraphicFramePr>
            <p:cNvPr id="8219" name="Object 27"/>
            <p:cNvGraphicFramePr>
              <a:graphicFrameLocks noChangeAspect="1"/>
            </p:cNvGraphicFramePr>
            <p:nvPr/>
          </p:nvGraphicFramePr>
          <p:xfrm>
            <a:off x="581" y="1801"/>
            <a:ext cx="235" cy="273"/>
          </p:xfrm>
          <a:graphic>
            <a:graphicData uri="http://schemas.openxmlformats.org/presentationml/2006/ole">
              <p:oleObj spid="_x0000_s8274" name="Equation" r:id="rId30" imgW="152202" imgH="177569" progId="Equation.DSMT4">
                <p:embed/>
              </p:oleObj>
            </a:graphicData>
          </a:graphic>
        </p:graphicFrame>
        <p:graphicFrame>
          <p:nvGraphicFramePr>
            <p:cNvPr id="8220" name="Object 28"/>
            <p:cNvGraphicFramePr>
              <a:graphicFrameLocks noChangeAspect="1"/>
            </p:cNvGraphicFramePr>
            <p:nvPr/>
          </p:nvGraphicFramePr>
          <p:xfrm>
            <a:off x="1016" y="1811"/>
            <a:ext cx="136" cy="253"/>
          </p:xfrm>
          <a:graphic>
            <a:graphicData uri="http://schemas.openxmlformats.org/presentationml/2006/ole">
              <p:oleObj spid="_x0000_s8275" name="Equation" r:id="rId31" imgW="88707" imgH="164742" progId="Equation.DSMT4">
                <p:embed/>
              </p:oleObj>
            </a:graphicData>
          </a:graphic>
        </p:graphicFrame>
        <p:graphicFrame>
          <p:nvGraphicFramePr>
            <p:cNvPr id="8221" name="Object 29"/>
            <p:cNvGraphicFramePr>
              <a:graphicFrameLocks noChangeAspect="1"/>
            </p:cNvGraphicFramePr>
            <p:nvPr/>
          </p:nvGraphicFramePr>
          <p:xfrm>
            <a:off x="1544" y="1824"/>
            <a:ext cx="136" cy="253"/>
          </p:xfrm>
          <a:graphic>
            <a:graphicData uri="http://schemas.openxmlformats.org/presentationml/2006/ole">
              <p:oleObj spid="_x0000_s8276" name="Equation" r:id="rId32" imgW="88707" imgH="164742" progId="Equation.DSMT4">
                <p:embed/>
              </p:oleObj>
            </a:graphicData>
          </a:graphic>
        </p:graphicFrame>
        <p:graphicFrame>
          <p:nvGraphicFramePr>
            <p:cNvPr id="8222" name="Object 30"/>
            <p:cNvGraphicFramePr>
              <a:graphicFrameLocks noChangeAspect="1"/>
            </p:cNvGraphicFramePr>
            <p:nvPr/>
          </p:nvGraphicFramePr>
          <p:xfrm>
            <a:off x="1973" y="1824"/>
            <a:ext cx="235" cy="273"/>
          </p:xfrm>
          <a:graphic>
            <a:graphicData uri="http://schemas.openxmlformats.org/presentationml/2006/ole">
              <p:oleObj spid="_x0000_s8277" name="Equation" r:id="rId33" imgW="152202" imgH="177569" progId="Equation.DSMT4">
                <p:embed/>
              </p:oleObj>
            </a:graphicData>
          </a:graphic>
        </p:graphicFrame>
        <p:graphicFrame>
          <p:nvGraphicFramePr>
            <p:cNvPr id="8223" name="Object 31"/>
            <p:cNvGraphicFramePr>
              <a:graphicFrameLocks noChangeAspect="1"/>
            </p:cNvGraphicFramePr>
            <p:nvPr/>
          </p:nvGraphicFramePr>
          <p:xfrm>
            <a:off x="2500" y="1824"/>
            <a:ext cx="333" cy="273"/>
          </p:xfrm>
          <a:graphic>
            <a:graphicData uri="http://schemas.openxmlformats.org/presentationml/2006/ole">
              <p:oleObj spid="_x0000_s8278" name="Equation" r:id="rId34" imgW="215619" imgH="177569" progId="Equation.DSMT4">
                <p:embed/>
              </p:oleObj>
            </a:graphicData>
          </a:graphic>
        </p:graphicFrame>
        <p:graphicFrame>
          <p:nvGraphicFramePr>
            <p:cNvPr id="8225" name="Object 33"/>
            <p:cNvGraphicFramePr>
              <a:graphicFrameLocks noChangeAspect="1"/>
            </p:cNvGraphicFramePr>
            <p:nvPr/>
          </p:nvGraphicFramePr>
          <p:xfrm>
            <a:off x="170" y="2208"/>
            <a:ext cx="196" cy="253"/>
          </p:xfrm>
          <a:graphic>
            <a:graphicData uri="http://schemas.openxmlformats.org/presentationml/2006/ole">
              <p:oleObj spid="_x0000_s8279" name="Equation" r:id="rId35" imgW="126780" imgH="164814" progId="Equation.DSMT4">
                <p:embed/>
              </p:oleObj>
            </a:graphicData>
          </a:graphic>
        </p:graphicFrame>
        <p:graphicFrame>
          <p:nvGraphicFramePr>
            <p:cNvPr id="8226" name="Object 34"/>
            <p:cNvGraphicFramePr>
              <a:graphicFrameLocks noChangeAspect="1"/>
            </p:cNvGraphicFramePr>
            <p:nvPr/>
          </p:nvGraphicFramePr>
          <p:xfrm>
            <a:off x="583" y="2208"/>
            <a:ext cx="137" cy="254"/>
          </p:xfrm>
          <a:graphic>
            <a:graphicData uri="http://schemas.openxmlformats.org/presentationml/2006/ole">
              <p:oleObj spid="_x0000_s8280" name="Equation" r:id="rId36" imgW="88707" imgH="164742" progId="Equation.DSMT4">
                <p:embed/>
              </p:oleObj>
            </a:graphicData>
          </a:graphic>
        </p:graphicFrame>
        <p:graphicFrame>
          <p:nvGraphicFramePr>
            <p:cNvPr id="8227" name="Object 35"/>
            <p:cNvGraphicFramePr>
              <a:graphicFrameLocks noChangeAspect="1"/>
            </p:cNvGraphicFramePr>
            <p:nvPr/>
          </p:nvGraphicFramePr>
          <p:xfrm>
            <a:off x="919" y="2224"/>
            <a:ext cx="331" cy="272"/>
          </p:xfrm>
          <a:graphic>
            <a:graphicData uri="http://schemas.openxmlformats.org/presentationml/2006/ole">
              <p:oleObj spid="_x0000_s8281" name="Equation" r:id="rId37" imgW="215619" imgH="177569" progId="Equation.DSMT4">
                <p:embed/>
              </p:oleObj>
            </a:graphicData>
          </a:graphic>
        </p:graphicFrame>
        <p:graphicFrame>
          <p:nvGraphicFramePr>
            <p:cNvPr id="8228" name="Object 36"/>
            <p:cNvGraphicFramePr>
              <a:graphicFrameLocks noChangeAspect="1"/>
            </p:cNvGraphicFramePr>
            <p:nvPr/>
          </p:nvGraphicFramePr>
          <p:xfrm>
            <a:off x="1515" y="2208"/>
            <a:ext cx="194" cy="253"/>
          </p:xfrm>
          <a:graphic>
            <a:graphicData uri="http://schemas.openxmlformats.org/presentationml/2006/ole">
              <p:oleObj spid="_x0000_s8282" name="Equation" r:id="rId38" imgW="126780" imgH="164814" progId="Equation.DSMT4">
                <p:embed/>
              </p:oleObj>
            </a:graphicData>
          </a:graphic>
        </p:graphicFrame>
        <p:graphicFrame>
          <p:nvGraphicFramePr>
            <p:cNvPr id="8229" name="Object 37"/>
            <p:cNvGraphicFramePr>
              <a:graphicFrameLocks noChangeAspect="1"/>
            </p:cNvGraphicFramePr>
            <p:nvPr/>
          </p:nvGraphicFramePr>
          <p:xfrm>
            <a:off x="2017" y="2208"/>
            <a:ext cx="137" cy="254"/>
          </p:xfrm>
          <a:graphic>
            <a:graphicData uri="http://schemas.openxmlformats.org/presentationml/2006/ole">
              <p:oleObj spid="_x0000_s8283" name="Equation" r:id="rId39" imgW="88707" imgH="164742" progId="Equation.DSMT4">
                <p:embed/>
              </p:oleObj>
            </a:graphicData>
          </a:graphic>
        </p:graphicFrame>
        <p:graphicFrame>
          <p:nvGraphicFramePr>
            <p:cNvPr id="8230" name="Object 38"/>
            <p:cNvGraphicFramePr>
              <a:graphicFrameLocks noChangeAspect="1"/>
            </p:cNvGraphicFramePr>
            <p:nvPr/>
          </p:nvGraphicFramePr>
          <p:xfrm>
            <a:off x="2477" y="2223"/>
            <a:ext cx="372" cy="273"/>
          </p:xfrm>
          <a:graphic>
            <a:graphicData uri="http://schemas.openxmlformats.org/presentationml/2006/ole">
              <p:oleObj spid="_x0000_s8284" name="Equation" r:id="rId40" imgW="241091" imgH="177646" progId="Equation.DSMT4">
                <p:embed/>
              </p:oleObj>
            </a:graphicData>
          </a:graphic>
        </p:graphicFrame>
        <p:graphicFrame>
          <p:nvGraphicFramePr>
            <p:cNvPr id="8245" name="Object 53"/>
            <p:cNvGraphicFramePr>
              <a:graphicFrameLocks noChangeAspect="1"/>
            </p:cNvGraphicFramePr>
            <p:nvPr/>
          </p:nvGraphicFramePr>
          <p:xfrm>
            <a:off x="1309" y="258"/>
            <a:ext cx="551" cy="320"/>
          </p:xfrm>
          <a:graphic>
            <a:graphicData uri="http://schemas.openxmlformats.org/presentationml/2006/ole">
              <p:oleObj spid="_x0000_s8285" name="Equation" r:id="rId41" imgW="393529" imgH="228501" progId="Equation.DSMT4">
                <p:embed/>
              </p:oleObj>
            </a:graphicData>
          </a:graphic>
        </p:graphicFrame>
      </p:grpSp>
      <p:graphicFrame>
        <p:nvGraphicFramePr>
          <p:cNvPr id="8247" name="Object 5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8286" name="Equation" r:id="rId42" imgW="190417" imgH="13963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1" grpId="0" animBg="1"/>
      <p:bldP spid="82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990600" y="1524000"/>
            <a:ext cx="2362200" cy="6858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66" name="Picture 50" descr="H6BNO0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82600"/>
            <a:ext cx="11125200" cy="74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6BNO0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57200"/>
            <a:ext cx="11125200" cy="74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57200" y="152400"/>
          <a:ext cx="1295400" cy="957263"/>
        </p:xfrm>
        <a:graphic>
          <a:graphicData uri="http://schemas.openxmlformats.org/presentationml/2006/ole">
            <p:oleObj spid="_x0000_s9274" name="Equation" r:id="rId5" imgW="533169" imgH="393529" progId="Equation.DSMT4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133600" y="381000"/>
          <a:ext cx="762000" cy="565150"/>
        </p:xfrm>
        <a:graphic>
          <a:graphicData uri="http://schemas.openxmlformats.org/presentationml/2006/ole">
            <p:oleObj spid="_x0000_s9275" name="Equation" r:id="rId6" imgW="342751" imgH="253890" progId="Equation.DSMT4">
              <p:embed/>
            </p:oleObj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3276600" y="457200"/>
          <a:ext cx="1295400" cy="431800"/>
        </p:xfrm>
        <a:graphic>
          <a:graphicData uri="http://schemas.openxmlformats.org/presentationml/2006/ole">
            <p:oleObj spid="_x0000_s9276" name="Equation" r:id="rId7" imgW="532937" imgH="177646" progId="Equation.DSMT4">
              <p:embed/>
            </p:oleObj>
          </a:graphicData>
        </a:graphic>
      </p:graphicFrame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V="1">
            <a:off x="5830888" y="4405313"/>
            <a:ext cx="576262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V="1">
            <a:off x="6400800" y="3262313"/>
            <a:ext cx="5762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V="1">
            <a:off x="6967538" y="1479550"/>
            <a:ext cx="576262" cy="179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67" name="Object 51"/>
          <p:cNvGraphicFramePr>
            <a:graphicFrameLocks noChangeAspect="1"/>
          </p:cNvGraphicFramePr>
          <p:nvPr/>
        </p:nvGraphicFramePr>
        <p:xfrm>
          <a:off x="1260475" y="2667000"/>
          <a:ext cx="1695450" cy="493713"/>
        </p:xfrm>
        <a:graphic>
          <a:graphicData uri="http://schemas.openxmlformats.org/presentationml/2006/ole">
            <p:oleObj spid="_x0000_s9277" name="Equation" r:id="rId8" imgW="698197" imgH="203112" progId="Equation.DSMT4">
              <p:embed/>
            </p:oleObj>
          </a:graphicData>
        </a:graphic>
      </p:graphicFrame>
      <p:graphicFrame>
        <p:nvGraphicFramePr>
          <p:cNvPr id="9268" name="Object 52"/>
          <p:cNvGraphicFramePr>
            <a:graphicFrameLocks noChangeAspect="1"/>
          </p:cNvGraphicFramePr>
          <p:nvPr/>
        </p:nvGraphicFramePr>
        <p:xfrm>
          <a:off x="1338263" y="3395663"/>
          <a:ext cx="1633537" cy="555625"/>
        </p:xfrm>
        <a:graphic>
          <a:graphicData uri="http://schemas.openxmlformats.org/presentationml/2006/ole">
            <p:oleObj spid="_x0000_s9278" name="Equation" r:id="rId9" imgW="672808" imgH="228501" progId="Equation.DSMT4">
              <p:embed/>
            </p:oleObj>
          </a:graphicData>
        </a:graphic>
      </p:graphicFrame>
      <p:graphicFrame>
        <p:nvGraphicFramePr>
          <p:cNvPr id="9269" name="Object 53"/>
          <p:cNvGraphicFramePr>
            <a:graphicFrameLocks noChangeAspect="1"/>
          </p:cNvGraphicFramePr>
          <p:nvPr/>
        </p:nvGraphicFramePr>
        <p:xfrm>
          <a:off x="1446213" y="4325938"/>
          <a:ext cx="1355725" cy="431800"/>
        </p:xfrm>
        <a:graphic>
          <a:graphicData uri="http://schemas.openxmlformats.org/presentationml/2006/ole">
            <p:oleObj spid="_x0000_s9279" name="Equation" r:id="rId10" imgW="558558" imgH="177723" progId="Equation.DSMT4">
              <p:embed/>
            </p:oleObj>
          </a:graphicData>
        </a:graphic>
      </p:graphicFrame>
      <p:graphicFrame>
        <p:nvGraphicFramePr>
          <p:cNvPr id="9270" name="Object 54"/>
          <p:cNvGraphicFramePr>
            <a:graphicFrameLocks noChangeAspect="1"/>
          </p:cNvGraphicFramePr>
          <p:nvPr/>
        </p:nvGraphicFramePr>
        <p:xfrm>
          <a:off x="1384300" y="5102225"/>
          <a:ext cx="1479550" cy="555625"/>
        </p:xfrm>
        <a:graphic>
          <a:graphicData uri="http://schemas.openxmlformats.org/presentationml/2006/ole">
            <p:oleObj spid="_x0000_s9280" name="Equation" r:id="rId11" imgW="609600" imgH="228600" progId="Equation.DSMT4">
              <p:embed/>
            </p:oleObj>
          </a:graphicData>
        </a:graphic>
      </p:graphicFrame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058863" y="1639888"/>
            <a:ext cx="221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Exact Solution:</a:t>
            </a:r>
          </a:p>
        </p:txBody>
      </p:sp>
      <p:graphicFrame>
        <p:nvGraphicFramePr>
          <p:cNvPr id="9273" name="Object 5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9281" name="Equation" r:id="rId12" imgW="190417" imgH="13963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7" name="Group 27"/>
          <p:cNvGrpSpPr>
            <a:grpSpLocks/>
          </p:cNvGrpSpPr>
          <p:nvPr/>
        </p:nvGrpSpPr>
        <p:grpSpPr bwMode="auto">
          <a:xfrm>
            <a:off x="381000" y="1676400"/>
            <a:ext cx="4283075" cy="884238"/>
            <a:chOff x="240" y="1056"/>
            <a:chExt cx="2698" cy="557"/>
          </a:xfrm>
        </p:grpSpPr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240" y="1056"/>
              <a:ext cx="2688" cy="52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240" y="1056"/>
              <a:ext cx="2698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It is more accurate if a smaller value is used for </a:t>
              </a:r>
              <a:r>
                <a:rPr lang="en-US" sz="2800" i="1">
                  <a:latin typeface="Times New Roman" pitchFamily="18" charset="0"/>
                </a:rPr>
                <a:t>dx</a:t>
              </a:r>
              <a:r>
                <a:rPr lang="en-US"/>
                <a:t>.</a:t>
              </a:r>
            </a:p>
          </p:txBody>
        </p:sp>
      </p:grpSp>
      <p:pic>
        <p:nvPicPr>
          <p:cNvPr id="10243" name="Picture 3" descr="H6BNO0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82600"/>
            <a:ext cx="11125200" cy="74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6BNO0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57200"/>
            <a:ext cx="11125200" cy="741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5181600" y="4962525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246688" y="5008563"/>
            <a:ext cx="5857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5830888" y="4405313"/>
            <a:ext cx="576262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6400800" y="3262313"/>
            <a:ext cx="5762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6967538" y="1479550"/>
            <a:ext cx="576262" cy="1792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381000" y="609600"/>
            <a:ext cx="4151313" cy="685800"/>
            <a:chOff x="240" y="384"/>
            <a:chExt cx="2615" cy="432"/>
          </a:xfrm>
        </p:grpSpPr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240" y="384"/>
              <a:ext cx="2592" cy="432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40" y="457"/>
              <a:ext cx="26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This is called </a:t>
              </a:r>
              <a:r>
                <a:rPr lang="en-US" u="sng"/>
                <a:t>Euler’s Method</a:t>
              </a:r>
              <a:r>
                <a:rPr lang="en-US"/>
                <a:t>.</a:t>
              </a:r>
            </a:p>
          </p:txBody>
        </p:sp>
      </p:grpSp>
      <p:grpSp>
        <p:nvGrpSpPr>
          <p:cNvPr id="10266" name="Group 26"/>
          <p:cNvGrpSpPr>
            <a:grpSpLocks/>
          </p:cNvGrpSpPr>
          <p:nvPr/>
        </p:nvGrpSpPr>
        <p:grpSpPr bwMode="auto">
          <a:xfrm>
            <a:off x="381000" y="3200400"/>
            <a:ext cx="4283075" cy="1828800"/>
            <a:chOff x="240" y="2016"/>
            <a:chExt cx="2698" cy="768"/>
          </a:xfrm>
        </p:grpSpPr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240" y="2016"/>
              <a:ext cx="2592" cy="76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240" y="2035"/>
              <a:ext cx="26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</p:txBody>
        </p:sp>
      </p:grpSp>
      <p:graphicFrame>
        <p:nvGraphicFramePr>
          <p:cNvPr id="10268" name="Object 2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20480" name="Equation" r:id="rId5" imgW="190417" imgH="139639" progId="Equation.DSMT4">
              <p:embed/>
            </p:oleObj>
          </a:graphicData>
        </a:graphic>
      </p:graphicFrame>
      <p:graphicFrame>
        <p:nvGraphicFramePr>
          <p:cNvPr id="20481" name="Object 1025"/>
          <p:cNvGraphicFramePr>
            <a:graphicFrameLocks noChangeAspect="1"/>
          </p:cNvGraphicFramePr>
          <p:nvPr/>
        </p:nvGraphicFramePr>
        <p:xfrm>
          <a:off x="533400" y="3505200"/>
          <a:ext cx="3924300" cy="1295400"/>
        </p:xfrm>
        <a:graphic>
          <a:graphicData uri="http://schemas.openxmlformats.org/presentationml/2006/ole">
            <p:oleObj spid="_x0000_s20481" name="Equation" r:id="rId6" imgW="1307880" imgH="431640" progId="Equation.DSMT4">
              <p:embed/>
            </p:oleObj>
          </a:graphicData>
        </a:graphic>
      </p:graphicFrame>
      <p:graphicFrame>
        <p:nvGraphicFramePr>
          <p:cNvPr id="20482" name="Object 1026"/>
          <p:cNvGraphicFramePr>
            <a:graphicFrameLocks noChangeAspect="1"/>
          </p:cNvGraphicFramePr>
          <p:nvPr/>
        </p:nvGraphicFramePr>
        <p:xfrm>
          <a:off x="419100" y="5257800"/>
          <a:ext cx="4152900" cy="1295400"/>
        </p:xfrm>
        <a:graphic>
          <a:graphicData uri="http://schemas.openxmlformats.org/presentationml/2006/ole">
            <p:oleObj spid="_x0000_s20482" name="Equation" r:id="rId7" imgW="13842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55" y="685800"/>
            <a:ext cx="897774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600" y="228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599" y="4114800"/>
            <a:ext cx="737037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140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6.1 day 2</dc:title>
  <dc:subject>Euler's Method</dc:subject>
  <dc:creator>Gregory Kelly</dc:creator>
  <cp:lastModifiedBy>Enayat Qayumi</cp:lastModifiedBy>
  <cp:revision>33</cp:revision>
  <dcterms:created xsi:type="dcterms:W3CDTF">2002-11-27T18:49:00Z</dcterms:created>
  <dcterms:modified xsi:type="dcterms:W3CDTF">2014-04-09T14:15:39Z</dcterms:modified>
</cp:coreProperties>
</file>