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2" r:id="rId6"/>
    <p:sldId id="273" r:id="rId7"/>
    <p:sldId id="270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7" autoAdjust="0"/>
    <p:restoredTop sz="94660"/>
  </p:normalViewPr>
  <p:slideViewPr>
    <p:cSldViewPr>
      <p:cViewPr>
        <p:scale>
          <a:sx n="66" d="100"/>
          <a:sy n="66" d="100"/>
        </p:scale>
        <p:origin x="-1386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5.png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image" Target="../media/image13.png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18.bin"/><Relationship Id="rId26" Type="http://schemas.openxmlformats.org/officeDocument/2006/relationships/image" Target="../media/image27.wmf"/><Relationship Id="rId3" Type="http://schemas.openxmlformats.org/officeDocument/2006/relationships/oleObject" Target="../embeddings/oleObject11.bin"/><Relationship Id="rId21" Type="http://schemas.openxmlformats.org/officeDocument/2006/relationships/image" Target="../media/image25.wmf"/><Relationship Id="rId7" Type="http://schemas.openxmlformats.org/officeDocument/2006/relationships/image" Target="../media/image28.png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23.wmf"/><Relationship Id="rId25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.bin"/><Relationship Id="rId20" Type="http://schemas.openxmlformats.org/officeDocument/2006/relationships/oleObject" Target="../embeddings/oleObject19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image" Target="../media/image20.wmf"/><Relationship Id="rId24" Type="http://schemas.openxmlformats.org/officeDocument/2006/relationships/image" Target="../media/image29.png"/><Relationship Id="rId5" Type="http://schemas.openxmlformats.org/officeDocument/2006/relationships/oleObject" Target="../embeddings/oleObject12.bin"/><Relationship Id="rId15" Type="http://schemas.openxmlformats.org/officeDocument/2006/relationships/image" Target="../media/image22.wmf"/><Relationship Id="rId23" Type="http://schemas.openxmlformats.org/officeDocument/2006/relationships/image" Target="../media/image26.wmf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24.wmf"/><Relationship Id="rId4" Type="http://schemas.openxmlformats.org/officeDocument/2006/relationships/image" Target="../media/image17.wmf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6.bin"/><Relationship Id="rId22" Type="http://schemas.openxmlformats.org/officeDocument/2006/relationships/oleObject" Target="../embeddings/oleObject20.bin"/><Relationship Id="rId27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22.bin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6.png"/><Relationship Id="rId5" Type="http://schemas.openxmlformats.org/officeDocument/2006/relationships/image" Target="../media/image34.png"/><Relationship Id="rId10" Type="http://schemas.openxmlformats.org/officeDocument/2006/relationships/image" Target="../media/image35.png"/><Relationship Id="rId4" Type="http://schemas.openxmlformats.org/officeDocument/2006/relationships/image" Target="../media/image31.wmf"/><Relationship Id="rId9" Type="http://schemas.openxmlformats.org/officeDocument/2006/relationships/image" Target="../media/image3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oleObject" Target="../embeddings/oleObject25.bin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39.png"/><Relationship Id="rId4" Type="http://schemas.openxmlformats.org/officeDocument/2006/relationships/image" Target="../media/image3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10" Type="http://schemas.openxmlformats.org/officeDocument/2006/relationships/image" Target="../media/image43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Chapter 9.5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Polar Area</a:t>
            </a:r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4/3/2014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944525"/>
              </p:ext>
            </p:extLst>
          </p:nvPr>
        </p:nvGraphicFramePr>
        <p:xfrm>
          <a:off x="-25400" y="1455242"/>
          <a:ext cx="9151257" cy="1691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2" name="Equation" r:id="rId3" imgW="3974760" imgH="736560" progId="Equation.DSMT4">
                  <p:embed/>
                </p:oleObj>
              </mc:Choice>
              <mc:Fallback>
                <p:oleObj name="Equation" r:id="rId3" imgW="3974760" imgH="7365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5400" y="1455242"/>
                        <a:ext cx="9151257" cy="16913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83" name="Picture 5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09800"/>
            <a:ext cx="5312228" cy="389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850553"/>
              </p:ext>
            </p:extLst>
          </p:nvPr>
        </p:nvGraphicFramePr>
        <p:xfrm>
          <a:off x="152400" y="3401356"/>
          <a:ext cx="2281238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3" name="Equation" r:id="rId6" imgW="990360" imgH="660240" progId="Equation.DSMT4">
                  <p:embed/>
                </p:oleObj>
              </mc:Choice>
              <mc:Fallback>
                <p:oleObj name="Equation" r:id="rId6" imgW="990360" imgH="6602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401356"/>
                        <a:ext cx="2281238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020365"/>
              </p:ext>
            </p:extLst>
          </p:nvPr>
        </p:nvGraphicFramePr>
        <p:xfrm>
          <a:off x="330200" y="5205688"/>
          <a:ext cx="1549400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4" name="Equation" r:id="rId8" imgW="672840" imgH="393480" progId="Equation.DSMT4">
                  <p:embed/>
                </p:oleObj>
              </mc:Choice>
              <mc:Fallback>
                <p:oleObj name="Equation" r:id="rId8" imgW="67284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5205688"/>
                        <a:ext cx="1549400" cy="90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4/3/2014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680036"/>
              </p:ext>
            </p:extLst>
          </p:nvPr>
        </p:nvGraphicFramePr>
        <p:xfrm>
          <a:off x="201613" y="762000"/>
          <a:ext cx="2770188" cy="1102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1" name="Equation" r:id="rId3" imgW="1079280" imgH="431640" progId="Equation.DSMT4">
                  <p:embed/>
                </p:oleObj>
              </mc:Choice>
              <mc:Fallback>
                <p:oleObj name="Equation" r:id="rId3" imgW="107928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762000"/>
                        <a:ext cx="2770188" cy="11026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705533"/>
              </p:ext>
            </p:extLst>
          </p:nvPr>
        </p:nvGraphicFramePr>
        <p:xfrm>
          <a:off x="304800" y="3808761"/>
          <a:ext cx="4237038" cy="155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2" name="Equation" r:id="rId5" imgW="1650960" imgH="609480" progId="Equation.DSMT4">
                  <p:embed/>
                </p:oleObj>
              </mc:Choice>
              <mc:Fallback>
                <p:oleObj name="Equation" r:id="rId5" imgW="1650960" imgH="609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08761"/>
                        <a:ext cx="4237038" cy="155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318337"/>
              </p:ext>
            </p:extLst>
          </p:nvPr>
        </p:nvGraphicFramePr>
        <p:xfrm>
          <a:off x="152400" y="2286000"/>
          <a:ext cx="3157538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3" name="Equation" r:id="rId7" imgW="1231560" imgH="431640" progId="Equation.DSMT4">
                  <p:embed/>
                </p:oleObj>
              </mc:Choice>
              <mc:Fallback>
                <p:oleObj name="Equation" r:id="rId7" imgW="1231560" imgH="431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0"/>
                        <a:ext cx="3157538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91" name="Picture 2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46461"/>
            <a:ext cx="3924300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76900" y="4343400"/>
            <a:ext cx="22479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This is a sector.</a:t>
            </a:r>
            <a:endParaRPr lang="en-US" sz="2400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391400" y="2819400"/>
            <a:ext cx="76200" cy="152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0" y="0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Chapter 9.5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Polar Area</a:t>
            </a:r>
          </a:p>
        </p:txBody>
      </p:sp>
    </p:spTree>
    <p:extLst>
      <p:ext uri="{BB962C8B-B14F-4D97-AF65-F5344CB8AC3E}">
        <p14:creationId xmlns:p14="http://schemas.microsoft.com/office/powerpoint/2010/main" val="87522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4/3/2014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133802"/>
              </p:ext>
            </p:extLst>
          </p:nvPr>
        </p:nvGraphicFramePr>
        <p:xfrm>
          <a:off x="-21771" y="599289"/>
          <a:ext cx="6041571" cy="1576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8" name="Equation" r:id="rId3" imgW="2616120" imgH="685800" progId="Equation.DSMT4">
                  <p:embed/>
                </p:oleObj>
              </mc:Choice>
              <mc:Fallback>
                <p:oleObj name="Equation" r:id="rId3" imgW="26161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1771" y="599289"/>
                        <a:ext cx="6041571" cy="15768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174210"/>
              </p:ext>
            </p:extLst>
          </p:nvPr>
        </p:nvGraphicFramePr>
        <p:xfrm>
          <a:off x="3962398" y="1905000"/>
          <a:ext cx="5181601" cy="774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9" name="Equation" r:id="rId5" imgW="2705040" imgH="406080" progId="Equation.DSMT4">
                  <p:embed/>
                </p:oleObj>
              </mc:Choice>
              <mc:Fallback>
                <p:oleObj name="Equation" r:id="rId5" imgW="2705040" imgH="4060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398" y="1905000"/>
                        <a:ext cx="5181601" cy="7748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575068"/>
              </p:ext>
            </p:extLst>
          </p:nvPr>
        </p:nvGraphicFramePr>
        <p:xfrm>
          <a:off x="-7939" y="3429000"/>
          <a:ext cx="4379913" cy="170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0" name="Equation" r:id="rId7" imgW="2298600" imgH="901440" progId="Equation.DSMT4">
                  <p:embed/>
                </p:oleObj>
              </mc:Choice>
              <mc:Fallback>
                <p:oleObj name="Equation" r:id="rId7" imgW="2298600" imgH="9014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939" y="3429000"/>
                        <a:ext cx="4379913" cy="170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47650" y="2438400"/>
            <a:ext cx="28194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Infinite sum of really small sectors</a:t>
            </a:r>
            <a:endParaRPr lang="en-US" sz="2400" b="1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1219200" y="1752602"/>
            <a:ext cx="609600" cy="6857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622701"/>
              </p:ext>
            </p:extLst>
          </p:nvPr>
        </p:nvGraphicFramePr>
        <p:xfrm>
          <a:off x="381000" y="5257800"/>
          <a:ext cx="3796419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1" name="Equation" r:id="rId9" imgW="1790640" imgH="469800" progId="Equation.DSMT4">
                  <p:embed/>
                </p:oleObj>
              </mc:Choice>
              <mc:Fallback>
                <p:oleObj name="Equation" r:id="rId9" imgW="1790640" imgH="469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257800"/>
                        <a:ext cx="3796419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61" name="Picture 2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975" y="2696054"/>
            <a:ext cx="477202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62" name="Picture 2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2706940"/>
            <a:ext cx="476250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63" name="Picture 2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974" y="2725990"/>
            <a:ext cx="477202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65" name="Picture 2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100619"/>
            <a:ext cx="3333750" cy="118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0" y="0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Chapter 9.5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Polar Area</a:t>
            </a:r>
          </a:p>
        </p:txBody>
      </p:sp>
    </p:spTree>
    <p:extLst>
      <p:ext uri="{BB962C8B-B14F-4D97-AF65-F5344CB8AC3E}">
        <p14:creationId xmlns:p14="http://schemas.microsoft.com/office/powerpoint/2010/main" val="215207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6326868" y="3691804"/>
            <a:ext cx="2359932" cy="12525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362200" y="1676400"/>
            <a:ext cx="2798988" cy="2819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4" name="Rectangle 30723"/>
          <p:cNvSpPr/>
          <p:nvPr/>
        </p:nvSpPr>
        <p:spPr>
          <a:xfrm>
            <a:off x="0" y="1676400"/>
            <a:ext cx="2362200" cy="2819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4/3/2014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482673"/>
              </p:ext>
            </p:extLst>
          </p:nvPr>
        </p:nvGraphicFramePr>
        <p:xfrm>
          <a:off x="3629" y="621061"/>
          <a:ext cx="448627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5" name="Equation" r:id="rId3" imgW="2145960" imgH="457200" progId="Equation.DSMT4">
                  <p:embed/>
                </p:oleObj>
              </mc:Choice>
              <mc:Fallback>
                <p:oleObj name="Equation" r:id="rId3" imgW="214596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" y="621061"/>
                        <a:ext cx="4486275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241335"/>
              </p:ext>
            </p:extLst>
          </p:nvPr>
        </p:nvGraphicFramePr>
        <p:xfrm>
          <a:off x="0" y="1676400"/>
          <a:ext cx="690841" cy="3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6" name="Equation" r:id="rId5" imgW="342720" imgH="177480" progId="Equation.DSMT4">
                  <p:embed/>
                </p:oleObj>
              </mc:Choice>
              <mc:Fallback>
                <p:oleObj name="Equation" r:id="rId5" imgW="342720" imgH="177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76400"/>
                        <a:ext cx="690841" cy="3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5" name="Picture 3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1219200"/>
            <a:ext cx="3352798" cy="2472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839553"/>
              </p:ext>
            </p:extLst>
          </p:nvPr>
        </p:nvGraphicFramePr>
        <p:xfrm>
          <a:off x="0" y="2135828"/>
          <a:ext cx="2286000" cy="577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7" name="Equation" r:id="rId8" imgW="1002960" imgH="253800" progId="Equation.DSMT4">
                  <p:embed/>
                </p:oleObj>
              </mc:Choice>
              <mc:Fallback>
                <p:oleObj name="Equation" r:id="rId8" imgW="1002960" imgH="253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35828"/>
                        <a:ext cx="2286000" cy="5776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988789"/>
              </p:ext>
            </p:extLst>
          </p:nvPr>
        </p:nvGraphicFramePr>
        <p:xfrm>
          <a:off x="0" y="2743200"/>
          <a:ext cx="1828800" cy="651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8" name="Equation" r:id="rId10" imgW="711000" imgH="253800" progId="Equation.DSMT4">
                  <p:embed/>
                </p:oleObj>
              </mc:Choice>
              <mc:Fallback>
                <p:oleObj name="Equation" r:id="rId10" imgW="71100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743200"/>
                        <a:ext cx="1828800" cy="6516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960597"/>
              </p:ext>
            </p:extLst>
          </p:nvPr>
        </p:nvGraphicFramePr>
        <p:xfrm>
          <a:off x="29029" y="3447886"/>
          <a:ext cx="1647371" cy="863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9" name="Equation" r:id="rId12" imgW="749160" imgH="393480" progId="Equation.DSMT4">
                  <p:embed/>
                </p:oleObj>
              </mc:Choice>
              <mc:Fallback>
                <p:oleObj name="Equation" r:id="rId12" imgW="7491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29" y="3447886"/>
                        <a:ext cx="1647371" cy="863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23910"/>
              </p:ext>
            </p:extLst>
          </p:nvPr>
        </p:nvGraphicFramePr>
        <p:xfrm>
          <a:off x="6460331" y="3717275"/>
          <a:ext cx="2014538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0" name="Equation" r:id="rId14" imgW="825480" imgH="482400" progId="Equation.DSMT4">
                  <p:embed/>
                </p:oleObj>
              </mc:Choice>
              <mc:Fallback>
                <p:oleObj name="Equation" r:id="rId14" imgW="825480" imgH="482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0331" y="3717275"/>
                        <a:ext cx="2014538" cy="117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877567"/>
              </p:ext>
            </p:extLst>
          </p:nvPr>
        </p:nvGraphicFramePr>
        <p:xfrm>
          <a:off x="2438400" y="1801733"/>
          <a:ext cx="80645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1" name="Equation" r:id="rId16" imgW="330120" imgH="164880" progId="Equation.DSMT4">
                  <p:embed/>
                </p:oleObj>
              </mc:Choice>
              <mc:Fallback>
                <p:oleObj name="Equation" r:id="rId16" imgW="330120" imgH="1648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801733"/>
                        <a:ext cx="80645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042397"/>
              </p:ext>
            </p:extLst>
          </p:nvPr>
        </p:nvGraphicFramePr>
        <p:xfrm>
          <a:off x="2373538" y="2286000"/>
          <a:ext cx="278765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2" name="Equation" r:id="rId18" imgW="990360" imgH="253800" progId="Equation.DSMT4">
                  <p:embed/>
                </p:oleObj>
              </mc:Choice>
              <mc:Fallback>
                <p:oleObj name="Equation" r:id="rId18" imgW="99036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538" y="2286000"/>
                        <a:ext cx="278765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567884"/>
              </p:ext>
            </p:extLst>
          </p:nvPr>
        </p:nvGraphicFramePr>
        <p:xfrm>
          <a:off x="2362200" y="2819400"/>
          <a:ext cx="217963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3" name="Equation" r:id="rId20" imgW="774360" imgH="253800" progId="Equation.DSMT4">
                  <p:embed/>
                </p:oleObj>
              </mc:Choice>
              <mc:Fallback>
                <p:oleObj name="Equation" r:id="rId20" imgW="77436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819400"/>
                        <a:ext cx="2179638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0" name="Object 307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833976"/>
              </p:ext>
            </p:extLst>
          </p:nvPr>
        </p:nvGraphicFramePr>
        <p:xfrm>
          <a:off x="2438400" y="3475111"/>
          <a:ext cx="960437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4" name="Equation" r:id="rId22" imgW="393480" imgH="177480" progId="Equation.DSMT4">
                  <p:embed/>
                </p:oleObj>
              </mc:Choice>
              <mc:Fallback>
                <p:oleObj name="Equation" r:id="rId22" imgW="39348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475111"/>
                        <a:ext cx="960437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89" name="Picture 69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188" y="558080"/>
            <a:ext cx="3971925" cy="31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0723" name="Object 307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825809"/>
              </p:ext>
            </p:extLst>
          </p:nvPr>
        </p:nvGraphicFramePr>
        <p:xfrm>
          <a:off x="285750" y="5089709"/>
          <a:ext cx="41529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5" name="Equation" r:id="rId25" imgW="1701720" imgH="469800" progId="Equation.DSMT4">
                  <p:embed/>
                </p:oleObj>
              </mc:Choice>
              <mc:Fallback>
                <p:oleObj name="Equation" r:id="rId25" imgW="1701720" imgH="469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5089709"/>
                        <a:ext cx="41529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02" name="Picture 82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531" y="4994998"/>
            <a:ext cx="3676650" cy="1335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0" y="0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Chapter 9.5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Polar Area</a:t>
            </a:r>
          </a:p>
        </p:txBody>
      </p:sp>
    </p:spTree>
    <p:extLst>
      <p:ext uri="{BB962C8B-B14F-4D97-AF65-F5344CB8AC3E}">
        <p14:creationId xmlns:p14="http://schemas.microsoft.com/office/powerpoint/2010/main" val="323429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0" grpId="0" animBg="1"/>
      <p:bldP spid="307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4/3/2014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451083"/>
              </p:ext>
            </p:extLst>
          </p:nvPr>
        </p:nvGraphicFramePr>
        <p:xfrm>
          <a:off x="0" y="762000"/>
          <a:ext cx="5876925" cy="160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9" name="Equation" r:id="rId3" imgW="2552400" imgH="698400" progId="Equation.DSMT4">
                  <p:embed/>
                </p:oleObj>
              </mc:Choice>
              <mc:Fallback>
                <p:oleObj name="Equation" r:id="rId3" imgW="255240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0"/>
                        <a:ext cx="5876925" cy="160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458" y="1295400"/>
            <a:ext cx="4615542" cy="33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0972"/>
              </p:ext>
            </p:extLst>
          </p:nvPr>
        </p:nvGraphicFramePr>
        <p:xfrm>
          <a:off x="0" y="2590800"/>
          <a:ext cx="3876807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0" name="Equation" r:id="rId6" imgW="1701720" imgH="469800" progId="Equation.DSMT4">
                  <p:embed/>
                </p:oleObj>
              </mc:Choice>
              <mc:Fallback>
                <p:oleObj name="Equation" r:id="rId6" imgW="1701720" imgH="469800" progId="Equation.DSMT4">
                  <p:embed/>
                  <p:pic>
                    <p:nvPicPr>
                      <p:cNvPr id="0" name="Object 307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90800"/>
                        <a:ext cx="3876807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3744652"/>
              </p:ext>
            </p:extLst>
          </p:nvPr>
        </p:nvGraphicFramePr>
        <p:xfrm>
          <a:off x="42863" y="4876800"/>
          <a:ext cx="338455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1" name="Equation" r:id="rId8" imgW="1485720" imgH="469800" progId="Equation.DSMT4">
                  <p:embed/>
                </p:oleObj>
              </mc:Choice>
              <mc:Fallback>
                <p:oleObj name="Equation" r:id="rId8" imgW="1485720" imgH="469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3" y="4876800"/>
                        <a:ext cx="3384550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8600" y="3992266"/>
            <a:ext cx="35052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Farthest from origin</a:t>
            </a:r>
            <a:endParaRPr lang="en-US" sz="2400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695450" y="3310930"/>
            <a:ext cx="76200" cy="6813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6881" name="Picture 1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975" y="4688938"/>
            <a:ext cx="553402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82" name="Picture 1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7" y="4688938"/>
            <a:ext cx="476250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0" y="0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Chapter 9.5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Polar Area</a:t>
            </a:r>
          </a:p>
        </p:txBody>
      </p:sp>
    </p:spTree>
    <p:extLst>
      <p:ext uri="{BB962C8B-B14F-4D97-AF65-F5344CB8AC3E}">
        <p14:creationId xmlns:p14="http://schemas.microsoft.com/office/powerpoint/2010/main" val="186667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4/3/2014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350380"/>
              </p:ext>
            </p:extLst>
          </p:nvPr>
        </p:nvGraphicFramePr>
        <p:xfrm>
          <a:off x="-14288" y="762000"/>
          <a:ext cx="5905501" cy="160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1" name="Equation" r:id="rId3" imgW="2565360" imgH="698400" progId="Equation.DSMT4">
                  <p:embed/>
                </p:oleObj>
              </mc:Choice>
              <mc:Fallback>
                <p:oleObj name="Equation" r:id="rId3" imgW="25653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4288" y="762000"/>
                        <a:ext cx="5905501" cy="160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219200"/>
            <a:ext cx="4724400" cy="3473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246263"/>
              </p:ext>
            </p:extLst>
          </p:nvPr>
        </p:nvGraphicFramePr>
        <p:xfrm>
          <a:off x="0" y="2590800"/>
          <a:ext cx="4384779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2" name="Equation" r:id="rId6" imgW="1688760" imgH="469800" progId="Equation.DSMT4">
                  <p:embed/>
                </p:oleObj>
              </mc:Choice>
              <mc:Fallback>
                <p:oleObj name="Equation" r:id="rId6" imgW="1688760" imgH="469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90800"/>
                        <a:ext cx="4384779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92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94312"/>
            <a:ext cx="465772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0" y="0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Chapter 9.5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Polar Area</a:t>
            </a:r>
          </a:p>
        </p:txBody>
      </p:sp>
    </p:spTree>
    <p:extLst>
      <p:ext uri="{BB962C8B-B14F-4D97-AF65-F5344CB8AC3E}">
        <p14:creationId xmlns:p14="http://schemas.microsoft.com/office/powerpoint/2010/main" val="256768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4/3/2014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602971"/>
              </p:ext>
            </p:extLst>
          </p:nvPr>
        </p:nvGraphicFramePr>
        <p:xfrm>
          <a:off x="1" y="838200"/>
          <a:ext cx="9144000" cy="1551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8" name="Equation" r:id="rId3" imgW="4101840" imgH="698400" progId="Equation.DSMT4">
                  <p:embed/>
                </p:oleObj>
              </mc:Choice>
              <mc:Fallback>
                <p:oleObj name="Equation" r:id="rId3" imgW="410184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838200"/>
                        <a:ext cx="9144000" cy="1551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296" y="1219200"/>
            <a:ext cx="5324475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296" y="1222829"/>
            <a:ext cx="5324475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593054"/>
              </p:ext>
            </p:extLst>
          </p:nvPr>
        </p:nvGraphicFramePr>
        <p:xfrm>
          <a:off x="887413" y="5334000"/>
          <a:ext cx="665956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9" name="Equation" r:id="rId7" imgW="2565360" imgH="469800" progId="Equation.DSMT4">
                  <p:embed/>
                </p:oleObj>
              </mc:Choice>
              <mc:Fallback>
                <p:oleObj name="Equation" r:id="rId7" imgW="2565360" imgH="469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5334000"/>
                        <a:ext cx="6659562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704380"/>
              </p:ext>
            </p:extLst>
          </p:nvPr>
        </p:nvGraphicFramePr>
        <p:xfrm>
          <a:off x="239486" y="3429000"/>
          <a:ext cx="1970314" cy="89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0" name="Equation" r:id="rId9" imgW="952200" imgH="431640" progId="Equation.DSMT4">
                  <p:embed/>
                </p:oleObj>
              </mc:Choice>
              <mc:Fallback>
                <p:oleObj name="Equation" r:id="rId9" imgW="95220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486" y="3429000"/>
                        <a:ext cx="1970314" cy="89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1371600" y="4267200"/>
            <a:ext cx="129540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0" y="0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Chapter 9.5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Polar Area</a:t>
            </a:r>
          </a:p>
        </p:txBody>
      </p:sp>
    </p:spTree>
    <p:extLst>
      <p:ext uri="{BB962C8B-B14F-4D97-AF65-F5344CB8AC3E}">
        <p14:creationId xmlns:p14="http://schemas.microsoft.com/office/powerpoint/2010/main" val="389546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 on p. 700 #</a:t>
            </a:r>
            <a:r>
              <a:rPr lang="en-US" smtClean="0"/>
              <a:t>’s </a:t>
            </a:r>
            <a:r>
              <a:rPr lang="en-US" smtClean="0"/>
              <a:t>1-17 odd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00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AFABB4AF137F42AE9093390F1330F5" ma:contentTypeVersion="0" ma:contentTypeDescription="Create a new document." ma:contentTypeScope="" ma:versionID="941c17d3239e763131d728f8ee64233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64599FB-47F5-445B-B0BE-AE6D7527D0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7E157B-7917-44B0-9F5A-47333C9C4560}">
  <ds:schemaRefs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D944774-CF24-44E7-AA32-9F685DF223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58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by Parts</dc:title>
  <dc:creator>Qayumi, Enayat</dc:creator>
  <cp:lastModifiedBy>Qayumi, Enayat</cp:lastModifiedBy>
  <cp:revision>128</cp:revision>
  <dcterms:created xsi:type="dcterms:W3CDTF">2006-08-16T00:00:00Z</dcterms:created>
  <dcterms:modified xsi:type="dcterms:W3CDTF">2014-04-03T21:41:58Z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0x01010045AFABB4AF137F42AE9093390F1330F5</vt:lpwstr>
  </property>
</Properties>
</file>