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AFF"/>
    <a:srgbClr val="91FFFA"/>
    <a:srgbClr val="990099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7DCFC-4775-483A-A0A9-9F09BA50D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8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CD739-5AB7-4E8F-B51F-15BACDBAB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5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5CD49-9C0C-497B-89E8-B6FA184BA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0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86E9E-9957-46A2-B4B4-7C033332B0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4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C64ED-5A3D-4CA5-A3BB-FE2615E6A5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44D61-200C-4994-8EA7-6134FA754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5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887BA-7564-4FA6-A038-CB90B2C858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34C73-BBE9-4028-AD5C-527FFEAC9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8CD58-3728-46B5-91FF-E112728930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0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5B9F5-E329-4676-A350-C2C61DDF0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6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DC3B4-B3CE-4B65-AA57-0EE90F9CD2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7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ED3BA80-84EF-4A75-9CD5-8A3E69F445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UEY6P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221"/>
            <a:ext cx="7848600" cy="523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400800" y="4953000"/>
            <a:ext cx="20574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503988" y="5105400"/>
          <a:ext cx="19288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5105400"/>
                        <a:ext cx="192881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200" y="220221"/>
            <a:ext cx="3581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/>
              <a:t>9.4 Day 2</a:t>
            </a:r>
          </a:p>
          <a:p>
            <a:r>
              <a:rPr lang="en-US" sz="3200" dirty="0" smtClean="0"/>
              <a:t>Polar Coordinates: </a:t>
            </a:r>
            <a:r>
              <a:rPr lang="en-US" sz="3200" dirty="0" smtClean="0"/>
              <a:t>slope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09800" y="685800"/>
            <a:ext cx="470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To find the slope of a polar curve: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981200"/>
          <a:ext cx="16208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736560" imgH="761760" progId="Equation.DSMT4">
                  <p:embed/>
                </p:oleObj>
              </mc:Choice>
              <mc:Fallback>
                <p:oleObj name="Equation" r:id="rId3" imgW="736560" imgH="7617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162083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543175" y="1981200"/>
          <a:ext cx="19843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901440" imgH="761760" progId="Equation.DSMT4">
                  <p:embed/>
                </p:oleObj>
              </mc:Choice>
              <mc:Fallback>
                <p:oleObj name="Equation" r:id="rId5" imgW="90144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1981200"/>
                        <a:ext cx="19843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648200" y="2362200"/>
          <a:ext cx="2489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1130040" imgH="393480" progId="Equation.DSMT4">
                  <p:embed/>
                </p:oleObj>
              </mc:Choice>
              <mc:Fallback>
                <p:oleObj name="Equation" r:id="rId7" imgW="11300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62200"/>
                        <a:ext cx="24892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429000" y="3962400"/>
            <a:ext cx="420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use the product rule here.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5943600" y="3352800"/>
            <a:ext cx="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09800" y="685800"/>
            <a:ext cx="470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To find the slope of a polar curve: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914400" y="1981200"/>
          <a:ext cx="16208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736560" imgH="761760" progId="Equation.DSMT4">
                  <p:embed/>
                </p:oleObj>
              </mc:Choice>
              <mc:Fallback>
                <p:oleObj name="Equation" r:id="rId3" imgW="736560" imgH="7617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162083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543175" y="1981200"/>
          <a:ext cx="19843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901440" imgH="761760" progId="Equation.DSMT4">
                  <p:embed/>
                </p:oleObj>
              </mc:Choice>
              <mc:Fallback>
                <p:oleObj name="Equation" r:id="rId5" imgW="90144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1981200"/>
                        <a:ext cx="19843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648200" y="2362200"/>
          <a:ext cx="2489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7" imgW="1130040" imgH="393480" progId="Equation.DSMT4">
                  <p:embed/>
                </p:oleObj>
              </mc:Choice>
              <mc:Fallback>
                <p:oleObj name="Equation" r:id="rId7" imgW="11300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62200"/>
                        <a:ext cx="24892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971800" y="4800600"/>
          <a:ext cx="29368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9" imgW="1333440" imgH="393480" progId="Equation.DSMT4">
                  <p:embed/>
                </p:oleObj>
              </mc:Choice>
              <mc:Fallback>
                <p:oleObj name="Equation" r:id="rId9" imgW="13334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00600"/>
                        <a:ext cx="29368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743200" y="4495800"/>
            <a:ext cx="33528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11" imgW="190440" imgH="139680" progId="Equation.DSMT4">
                  <p:embed/>
                </p:oleObj>
              </mc:Choice>
              <mc:Fallback>
                <p:oleObj name="Equation" r:id="rId11" imgW="190440" imgH="1396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48000" y="381000"/>
          <a:ext cx="2133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761760" imgH="177480" progId="Equation.DSMT4">
                  <p:embed/>
                </p:oleObj>
              </mc:Choice>
              <mc:Fallback>
                <p:oleObj name="Equation" r:id="rId3" imgW="7617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1000"/>
                        <a:ext cx="21336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562600" y="381000"/>
          <a:ext cx="16367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5" imgW="583920" imgH="177480" progId="Equation.DSMT4">
                  <p:embed/>
                </p:oleObj>
              </mc:Choice>
              <mc:Fallback>
                <p:oleObj name="Equation" r:id="rId5" imgW="5839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1000"/>
                        <a:ext cx="163671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447800" y="1066800"/>
          <a:ext cx="57150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7" imgW="2222280" imgH="469800" progId="Equation.DSMT4">
                  <p:embed/>
                </p:oleObj>
              </mc:Choice>
              <mc:Fallback>
                <p:oleObj name="Equation" r:id="rId7" imgW="222228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066800"/>
                        <a:ext cx="5715000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438400" y="2362200"/>
          <a:ext cx="50609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9" imgW="1968480" imgH="419040" progId="Equation.DSMT4">
                  <p:embed/>
                </p:oleObj>
              </mc:Choice>
              <mc:Fallback>
                <p:oleObj name="Equation" r:id="rId9" imgW="196848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62200"/>
                        <a:ext cx="506095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438400" y="3581400"/>
          <a:ext cx="38195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11" imgW="1485720" imgH="419040" progId="Equation.DSMT4">
                  <p:embed/>
                </p:oleObj>
              </mc:Choice>
              <mc:Fallback>
                <p:oleObj name="Equation" r:id="rId11" imgW="148572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3819525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514600" y="5029200"/>
          <a:ext cx="28733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13" imgW="1117440" imgH="393480" progId="Equation.DSMT4">
                  <p:embed/>
                </p:oleObj>
              </mc:Choice>
              <mc:Fallback>
                <p:oleObj name="Equation" r:id="rId13" imgW="11174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2873375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15" imgW="190440" imgH="139680" progId="Equation.DSMT4">
                  <p:embed/>
                </p:oleObj>
              </mc:Choice>
              <mc:Fallback>
                <p:oleObj name="Equation" r:id="rId15" imgW="190440" imgH="1396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10.3 day 2</dc:title>
  <dc:subject>Calculus of Polar Curves</dc:subject>
  <dc:creator>Gregory Kelly</dc:creator>
  <cp:lastModifiedBy>Qayumi, Enayat</cp:lastModifiedBy>
  <cp:revision>20</cp:revision>
  <dcterms:created xsi:type="dcterms:W3CDTF">2002-04-11T18:01:53Z</dcterms:created>
  <dcterms:modified xsi:type="dcterms:W3CDTF">2013-03-26T18:44:08Z</dcterms:modified>
</cp:coreProperties>
</file>