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3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9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0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7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7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9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D22C7-C0E6-46AE-9AB2-B610BCF31DCF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AE6E-9843-4AFA-8484-5B7CFFE1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4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/>
          <a:lstStyle/>
          <a:p>
            <a:r>
              <a:rPr lang="en-US" dirty="0" smtClean="0"/>
              <a:t>8.1 and 8.2 Summarized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7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36"/>
            <a:ext cx="8229600" cy="828964"/>
          </a:xfrm>
        </p:spPr>
        <p:txBody>
          <a:bodyPr/>
          <a:lstStyle/>
          <a:p>
            <a:r>
              <a:rPr lang="en-US" dirty="0" smtClean="0"/>
              <a:t>8.1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Notation for sequence</a:t>
            </a:r>
          </a:p>
          <a:p>
            <a:r>
              <a:rPr lang="en-US" sz="2400" dirty="0" smtClean="0"/>
              <a:t>Finding a term given a formula for a sequence.</a:t>
            </a:r>
          </a:p>
          <a:p>
            <a:r>
              <a:rPr lang="en-US" sz="2400" dirty="0" smtClean="0"/>
              <a:t>Finding the nth term (the formula) for a sequences.</a:t>
            </a:r>
          </a:p>
          <a:p>
            <a:r>
              <a:rPr lang="en-US" sz="2400" dirty="0" smtClean="0"/>
              <a:t>Two main types of sequences: Arithmetic and Geometric.</a:t>
            </a:r>
          </a:p>
          <a:p>
            <a:r>
              <a:rPr lang="en-US" sz="2400" dirty="0" smtClean="0"/>
              <a:t>Being able to do sequences on your calculator.</a:t>
            </a:r>
          </a:p>
          <a:p>
            <a:r>
              <a:rPr lang="en-US" sz="2400" dirty="0" smtClean="0"/>
              <a:t>Finding the limit of a sequence.  If limit exists -&gt;converges, otherwise it diverges.</a:t>
            </a:r>
          </a:p>
          <a:p>
            <a:r>
              <a:rPr lang="en-US" sz="2400" dirty="0" smtClean="0"/>
              <a:t>In addition we had the squeeze theorem and the absolute value theorem in the section.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78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Relationship between a sequence and a series.</a:t>
            </a:r>
          </a:p>
          <a:p>
            <a:r>
              <a:rPr lang="en-US" sz="2400" dirty="0" smtClean="0"/>
              <a:t>Finding the partial sum of a series.</a:t>
            </a:r>
          </a:p>
          <a:p>
            <a:r>
              <a:rPr lang="en-US" sz="2400" dirty="0" smtClean="0"/>
              <a:t>Finding the formula for the partial sum of a series.</a:t>
            </a:r>
          </a:p>
          <a:p>
            <a:r>
              <a:rPr lang="en-US" sz="2400" dirty="0" smtClean="0"/>
              <a:t>If the partial sum has a limit, then the series converges, otherwise the series diverges.</a:t>
            </a:r>
          </a:p>
          <a:p>
            <a:r>
              <a:rPr lang="en-US" sz="2400" dirty="0" smtClean="0"/>
              <a:t>3 types of special series: Geometric, Telescoping, and Harmonic.</a:t>
            </a:r>
          </a:p>
          <a:p>
            <a:r>
              <a:rPr lang="en-US" sz="2400" dirty="0" smtClean="0"/>
              <a:t>Finding the sum of a geometric series.  (Conditions)</a:t>
            </a:r>
          </a:p>
          <a:p>
            <a:r>
              <a:rPr lang="en-US" sz="2400" dirty="0" smtClean="0"/>
              <a:t>Finding the nth partial sum of a telescoping series (Using partial fractions to write a series as a telescoping series)</a:t>
            </a:r>
          </a:p>
          <a:p>
            <a:r>
              <a:rPr lang="en-US" sz="2400" dirty="0" smtClean="0"/>
              <a:t>Finding the sum S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of a telescoping series.</a:t>
            </a:r>
          </a:p>
          <a:p>
            <a:r>
              <a:rPr lang="en-US" sz="2400" dirty="0" smtClean="0"/>
              <a:t>The nth term test for Divergence … and Convergence</a:t>
            </a:r>
          </a:p>
          <a:p>
            <a:r>
              <a:rPr lang="en-US" sz="2400" dirty="0" smtClean="0"/>
              <a:t>Finding the Sum S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of any given series that may or may not be a combination of the 3 special types of series.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236"/>
            <a:ext cx="8229600" cy="828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8.2 Summarized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6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8.1 and 8.2 Summarized</vt:lpstr>
      <vt:lpstr>8.1 Summarized</vt:lpstr>
      <vt:lpstr>PowerPoint Presentation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and 8.2 Summarized</dc:title>
  <dc:creator>Qayumi, Enayat</dc:creator>
  <cp:lastModifiedBy>Qayumi, Enayat</cp:lastModifiedBy>
  <cp:revision>2</cp:revision>
  <dcterms:created xsi:type="dcterms:W3CDTF">2013-02-13T18:02:10Z</dcterms:created>
  <dcterms:modified xsi:type="dcterms:W3CDTF">2013-02-13T18:21:35Z</dcterms:modified>
</cp:coreProperties>
</file>