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7" r:id="rId5"/>
    <p:sldId id="276" r:id="rId6"/>
    <p:sldId id="273" r:id="rId7"/>
    <p:sldId id="271" r:id="rId8"/>
    <p:sldId id="274" r:id="rId9"/>
    <p:sldId id="279" r:id="rId10"/>
    <p:sldId id="280" r:id="rId11"/>
    <p:sldId id="282" r:id="rId12"/>
    <p:sldId id="281" r:id="rId13"/>
    <p:sldId id="288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99"/>
    <a:srgbClr val="00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B998-335E-49D6-A2BE-D46D16220F88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34.w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6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2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28.jpeg"/><Relationship Id="rId15" Type="http://schemas.openxmlformats.org/officeDocument/2006/relationships/image" Target="../media/image27.wmf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30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31.wmf"/><Relationship Id="rId7" Type="http://schemas.openxmlformats.org/officeDocument/2006/relationships/image" Target="../media/image32.jpe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/>
          <a:stretch/>
        </p:blipFill>
        <p:spPr>
          <a:xfrm>
            <a:off x="0" y="0"/>
            <a:ext cx="9144000" cy="704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037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</a:t>
            </a:r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8.2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6958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Series Day 2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43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76200"/>
                <a:ext cx="1773371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99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6200"/>
                <a:ext cx="1773371" cy="109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395196"/>
            <a:ext cx="4953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Ah ha! A simple geometric series!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990600"/>
            <a:ext cx="4953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do the dance of joy!</a:t>
            </a:r>
            <a:endParaRPr lang="en-US" sz="2400" dirty="0"/>
          </a:p>
        </p:txBody>
      </p:sp>
      <p:pic>
        <p:nvPicPr>
          <p:cNvPr id="5122" name="Picture 2" descr="C:\Documents and Settings\Susan\Local Settings\Temporary Internet Files\Content.IE5\LM32BCHG\MM90016296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6" y="1600200"/>
            <a:ext cx="1557338" cy="17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1752600"/>
                <a:ext cx="188782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188782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0221" y="3087809"/>
                <a:ext cx="4615366" cy="10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𝑓𝑖𝑟𝑠𝑡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𝑡𝑒𝑟𝑚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99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" y="3087809"/>
                <a:ext cx="4615366" cy="10924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19200" y="4800600"/>
            <a:ext cx="662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of this convergent geometric series is 100.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0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58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0046" y="125586"/>
                <a:ext cx="2371868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46" y="125586"/>
                <a:ext cx="2371868" cy="109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3546" y="1524000"/>
                <a:ext cx="7612253" cy="137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          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6" y="1524000"/>
                <a:ext cx="7612253" cy="13766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499672" y="2514600"/>
            <a:ext cx="3771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9672" y="2514600"/>
            <a:ext cx="9867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3505200"/>
            <a:ext cx="1676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Convergent geometric series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172200" y="2514600"/>
            <a:ext cx="609600" cy="838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3352800"/>
            <a:ext cx="1676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Divergent geometric series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5181600"/>
            <a:ext cx="3048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586"/>
            <a:ext cx="14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0046" y="125586"/>
                <a:ext cx="2047484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46" y="125586"/>
                <a:ext cx="2047484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10100" y="444423"/>
            <a:ext cx="33147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 geometric, sigh…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600200"/>
                <a:ext cx="2081147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2081147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1600200"/>
                <a:ext cx="1859868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00200"/>
                <a:ext cx="1859868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92628" y="1602319"/>
                <a:ext cx="15151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28" y="1602319"/>
                <a:ext cx="151515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3026" y="1799964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26" y="1799964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19200" y="3048000"/>
            <a:ext cx="6324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 by the nth term test.</a:t>
            </a:r>
            <a:endParaRPr lang="en-US" sz="2400" dirty="0"/>
          </a:p>
        </p:txBody>
      </p:sp>
      <p:pic>
        <p:nvPicPr>
          <p:cNvPr id="1026" name="Picture 2" descr="C:\Users\Susan\AppData\Local\Microsoft\Windows\Temporary Internet Files\Content.IE5\UJYQB28O\MC90013302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0" y="3733800"/>
            <a:ext cx="2800499" cy="27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HW # p. 573 # 11-15, 21-25 odd, 33-36, 49-61 odd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36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Susan\Local Settings\Temporary Internet Files\Content.IE5\QCNH9XG0\MP9004221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4430"/>
            <a:ext cx="2362200" cy="15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304800"/>
            <a:ext cx="533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Snow Scenarios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943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a little more each day.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28652" y="99797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divergent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6934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the same small amount each day.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80104" y="1600199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8763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less and less each day towards .01 inches per day.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594936" y="220980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2819400"/>
                <a:ext cx="87630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It snows 1 inch the first day, ½ inch the second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2400" dirty="0" smtClean="0"/>
                  <a:t>inch the third day, ¼ inch the fourth day and so 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8763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13" t="-50735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156536" y="320040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3810000"/>
                <a:ext cx="8763000" cy="85100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It snows ½ inch the first day, ¼ inch the second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/>
                  <a:t> inch the third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 smtClean="0"/>
                  <a:t> inch the fourth day and so 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0"/>
                <a:ext cx="8763000" cy="851002"/>
              </a:xfrm>
              <a:prstGeom prst="rect">
                <a:avLst/>
              </a:prstGeom>
              <a:blipFill rotWithShape="1">
                <a:blip r:embed="rId4"/>
                <a:stretch>
                  <a:fillRect l="-1113" t="-67857" r="-835" b="-10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461336" y="4173792"/>
            <a:ext cx="1608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convergent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76800"/>
            <a:ext cx="8763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snows some unspecified amount on the first day.  Each proceeding day it snows less and less with these amounts approaching zero.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28972" y="5627980"/>
                <a:ext cx="7376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C00000"/>
                    </a:solidFill>
                  </a:rPr>
                  <a:t>MIGHT be convergent – depends on how quickly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2" y="5627980"/>
                <a:ext cx="73768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3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28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0" y="7374"/>
                <a:ext cx="203825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7374"/>
                <a:ext cx="203825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1580276"/>
            <a:ext cx="2667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Looks like the Harmonic Series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476500" y="557044"/>
            <a:ext cx="2133600" cy="1023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Susan\Local Settings\Temporary Internet Files\Content.IE5\M969R9D6\MC9000487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9361" y="1116546"/>
            <a:ext cx="1261329" cy="14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1253508"/>
            <a:ext cx="2438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Looks like our most famous geometric series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486400" y="557044"/>
            <a:ext cx="2133600" cy="6964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3124200"/>
            <a:ext cx="4191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3131574"/>
                <a:ext cx="2221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still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131574"/>
                <a:ext cx="222105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05110" y="4038600"/>
            <a:ext cx="309569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diverges.</a:t>
            </a:r>
            <a:endParaRPr lang="en-US" sz="2400" dirty="0"/>
          </a:p>
        </p:txBody>
      </p:sp>
      <p:pic>
        <p:nvPicPr>
          <p:cNvPr id="3076" name="Picture 4" descr="C:\Documents and Settings\Susan\Local Settings\Temporary Internet Files\Content.IE5\ZF0QFCJI\MC900433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84" y="95184"/>
            <a:ext cx="1158324" cy="11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Telescoping Series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38800" y="0"/>
          <a:ext cx="2230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0"/>
                        <a:ext cx="22304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1699"/>
              </p:ext>
            </p:extLst>
          </p:nvPr>
        </p:nvGraphicFramePr>
        <p:xfrm>
          <a:off x="381000" y="1143000"/>
          <a:ext cx="60880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Equation" r:id="rId5" imgW="2463480" imgH="228600" progId="Equation.DSMT4">
                  <p:embed/>
                </p:oleObj>
              </mc:Choice>
              <mc:Fallback>
                <p:oleObj name="Equation" r:id="rId5" imgW="24634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6088062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64048"/>
              </p:ext>
            </p:extLst>
          </p:nvPr>
        </p:nvGraphicFramePr>
        <p:xfrm>
          <a:off x="504825" y="1905000"/>
          <a:ext cx="1860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7" imgW="990360" imgH="431640" progId="Equation.DSMT4">
                  <p:embed/>
                </p:oleObj>
              </mc:Choice>
              <mc:Fallback>
                <p:oleObj name="Equation" r:id="rId7" imgW="9903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905000"/>
                        <a:ext cx="18605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477000" y="1905000"/>
          <a:ext cx="187089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87089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810000" y="1828800"/>
          <a:ext cx="1893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11" imgW="812520" imgH="393480" progId="Equation.DSMT4">
                  <p:embed/>
                </p:oleObj>
              </mc:Choice>
              <mc:Fallback>
                <p:oleObj name="Equation" r:id="rId11" imgW="81252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893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16370"/>
              </p:ext>
            </p:extLst>
          </p:nvPr>
        </p:nvGraphicFramePr>
        <p:xfrm>
          <a:off x="471488" y="4648200"/>
          <a:ext cx="2249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13" imgW="977760" imgH="431640" progId="Equation.DSMT4">
                  <p:embed/>
                </p:oleObj>
              </mc:Choice>
              <mc:Fallback>
                <p:oleObj name="Equation" r:id="rId13" imgW="9777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648200"/>
                        <a:ext cx="2249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6510"/>
              </p:ext>
            </p:extLst>
          </p:nvPr>
        </p:nvGraphicFramePr>
        <p:xfrm>
          <a:off x="349250" y="3810000"/>
          <a:ext cx="6151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15" imgW="2489040" imgH="228600" progId="Equation.DSMT4">
                  <p:embed/>
                </p:oleObj>
              </mc:Choice>
              <mc:Fallback>
                <p:oleObj name="Equation" r:id="rId15" imgW="248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810000"/>
                        <a:ext cx="6151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302927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out the first few terms and see what happens.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1" y="1041878"/>
          <a:ext cx="7543800" cy="93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" name="Equation" r:id="rId3" imgW="3466800" imgH="431640" progId="Equation.DSMT4">
                  <p:embed/>
                </p:oleObj>
              </mc:Choice>
              <mc:Fallback>
                <p:oleObj name="Equation" r:id="rId3" imgW="3466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041878"/>
                        <a:ext cx="7543800" cy="937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25908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862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7244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960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2057400"/>
          <a:ext cx="49831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2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49831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886200" y="2133600"/>
          <a:ext cx="53804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3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53804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5181600" y="2133600"/>
          <a:ext cx="518479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4"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518479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6553200" y="2133600"/>
          <a:ext cx="53804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33600"/>
                        <a:ext cx="53804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03605"/>
              </p:ext>
            </p:extLst>
          </p:nvPr>
        </p:nvGraphicFramePr>
        <p:xfrm>
          <a:off x="228600" y="2438400"/>
          <a:ext cx="318972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6" name="Equation" r:id="rId13" imgW="1726920" imgH="660240" progId="Equation.DSMT4">
                  <p:embed/>
                </p:oleObj>
              </mc:Choice>
              <mc:Fallback>
                <p:oleObj name="Equation" r:id="rId13" imgW="1726920" imgH="660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3189729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438400" y="2895600"/>
          <a:ext cx="307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Equation" r:id="rId15" imgW="1320480" imgH="393480" progId="Equation.DSMT4">
                  <p:embed/>
                </p:oleObj>
              </mc:Choice>
              <mc:Fallback>
                <p:oleObj name="Equation" r:id="rId15" imgW="13204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307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52400" y="3886200"/>
          <a:ext cx="518318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name="Equation" r:id="rId17" imgW="2806560" imgH="888840" progId="Equation.DSMT4">
                  <p:embed/>
                </p:oleObj>
              </mc:Choice>
              <mc:Fallback>
                <p:oleObj name="Equation" r:id="rId17" imgW="2806560" imgH="888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183188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28600" y="5638800"/>
          <a:ext cx="453124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name="Equation" r:id="rId19" imgW="1828800" imgH="431640" progId="Equation.DSMT4">
                  <p:embed/>
                </p:oleObj>
              </mc:Choice>
              <mc:Fallback>
                <p:oleObj name="Equation" r:id="rId19" imgW="18288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453124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24101"/>
              </p:ext>
            </p:extLst>
          </p:nvPr>
        </p:nvGraphicFramePr>
        <p:xfrm>
          <a:off x="165100" y="20782"/>
          <a:ext cx="478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21" imgW="2082600" imgH="431640" progId="Equation.DSMT4">
                  <p:embed/>
                </p:oleObj>
              </mc:Choice>
              <mc:Fallback>
                <p:oleObj name="Equation" r:id="rId21" imgW="208260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20782"/>
                        <a:ext cx="47879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28956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relationship between stopping at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term and the denominators of 5 and 6 in terms of n are:?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79998"/>
              </p:ext>
            </p:extLst>
          </p:nvPr>
        </p:nvGraphicFramePr>
        <p:xfrm>
          <a:off x="533400" y="990600"/>
          <a:ext cx="56181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0" name="Equation" r:id="rId3" imgW="2273040" imgH="431640" progId="Equation.DSMT4">
                  <p:embed/>
                </p:oleObj>
              </mc:Choice>
              <mc:Fallback>
                <p:oleObj name="Equation" r:id="rId3" imgW="2273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6181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077913" y="280988"/>
          <a:ext cx="59007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Equation" r:id="rId5" imgW="2387520" imgH="203040" progId="Equation.DSMT4">
                  <p:embed/>
                </p:oleObj>
              </mc:Choice>
              <mc:Fallback>
                <p:oleObj name="Equation" r:id="rId5" imgW="23875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80988"/>
                        <a:ext cx="59007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57200" y="2209800"/>
          <a:ext cx="7877176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7" imgW="3187440" imgH="393480" progId="Equation.DSMT4">
                  <p:embed/>
                </p:oleObj>
              </mc:Choice>
              <mc:Fallback>
                <p:oleObj name="Equation" r:id="rId7" imgW="31874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7877176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" y="3352800"/>
          <a:ext cx="63706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3" name="Equation" r:id="rId9" imgW="2577960" imgH="444240" progId="Equation.DSMT4">
                  <p:embed/>
                </p:oleObj>
              </mc:Choice>
              <mc:Fallback>
                <p:oleObj name="Equation" r:id="rId9" imgW="257796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370638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02020"/>
              </p:ext>
            </p:extLst>
          </p:nvPr>
        </p:nvGraphicFramePr>
        <p:xfrm>
          <a:off x="2895600" y="5105400"/>
          <a:ext cx="27305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4" name="Equation" r:id="rId11" imgW="1104840" imgH="393480" progId="Equation.DSMT4">
                  <p:embed/>
                </p:oleObj>
              </mc:Choice>
              <mc:Fallback>
                <p:oleObj name="Equation" r:id="rId11" imgW="11048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27305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8878"/>
              </p:ext>
            </p:extLst>
          </p:nvPr>
        </p:nvGraphicFramePr>
        <p:xfrm>
          <a:off x="152400" y="5105400"/>
          <a:ext cx="2667001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" name="Equation" r:id="rId13" imgW="1079280" imgH="431640" progId="Equation.DSMT4">
                  <p:embed/>
                </p:oleObj>
              </mc:Choice>
              <mc:Fallback>
                <p:oleObj name="Equation" r:id="rId13" imgW="10792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05400"/>
                        <a:ext cx="2667001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03226"/>
              </p:ext>
            </p:extLst>
          </p:nvPr>
        </p:nvGraphicFramePr>
        <p:xfrm>
          <a:off x="5638800" y="5410200"/>
          <a:ext cx="5953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10200"/>
                        <a:ext cx="5953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78056"/>
            <a:ext cx="3352800" cy="4187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79057"/>
            <a:ext cx="8001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nth term test for </a:t>
            </a:r>
            <a:r>
              <a:rPr lang="en-US" sz="2400" b="1" dirty="0" smtClean="0">
                <a:solidFill>
                  <a:srgbClr val="C00000"/>
                </a:solidFill>
              </a:rPr>
              <a:t>divergence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0400" y="533400"/>
                <a:ext cx="2064027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33400"/>
                <a:ext cx="2064027" cy="5731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43000"/>
                <a:ext cx="3049040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diverges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43000"/>
                <a:ext cx="3049040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flipV="1">
            <a:off x="5173525" y="3901044"/>
            <a:ext cx="3970475" cy="286877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7084" y="4895671"/>
                <a:ext cx="3733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Never forget!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endParaRPr lang="en-US" sz="2400" b="0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is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necessary</m:t>
                    </m:r>
                  </m:oMath>
                </a14:m>
                <a:r>
                  <a:rPr lang="en-US" sz="2400" dirty="0" smtClean="0"/>
                  <a:t>, but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sufficient for convergence!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84" y="4895671"/>
                <a:ext cx="3733799" cy="1569660"/>
              </a:xfrm>
              <a:prstGeom prst="rect">
                <a:avLst/>
              </a:prstGeom>
              <a:blipFill rotWithShape="1">
                <a:blip r:embed="rId5"/>
                <a:stretch>
                  <a:fillRect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2432701"/>
            <a:ext cx="48936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nth term test for </a:t>
            </a:r>
            <a:r>
              <a:rPr lang="en-US" sz="2400" b="1" dirty="0" smtClean="0">
                <a:solidFill>
                  <a:srgbClr val="C00000"/>
                </a:solidFill>
              </a:rPr>
              <a:t>convergence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2965984"/>
                <a:ext cx="2064027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65984"/>
                <a:ext cx="2064027" cy="573106"/>
              </a:xfrm>
              <a:prstGeom prst="rect">
                <a:avLst/>
              </a:prstGeom>
              <a:blipFill rotWithShape="1"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93" y="3407704"/>
                <a:ext cx="376077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may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converge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3" y="3407704"/>
                <a:ext cx="3760773" cy="9866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1400" y="292608"/>
                <a:ext cx="5095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92608"/>
                <a:ext cx="509536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71600" y="845403"/>
            <a:ext cx="5410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the series be written as a geometric series in standard form?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637384"/>
                <a:ext cx="8610600" cy="110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37384"/>
                <a:ext cx="8610600" cy="1105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590800"/>
                <a:ext cx="4664226" cy="6158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so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converges</m:t>
                      </m:r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90800"/>
                <a:ext cx="4664226" cy="615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984" y="3335060"/>
                <a:ext cx="2374881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4" y="3335060"/>
                <a:ext cx="2374881" cy="855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4029" y="3389922"/>
                <a:ext cx="556371" cy="72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29" y="3389922"/>
                <a:ext cx="556371" cy="724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3008" y="3328559"/>
                <a:ext cx="179927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08" y="3328559"/>
                <a:ext cx="1799275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9556" y="3328559"/>
                <a:ext cx="270638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56" y="3328559"/>
                <a:ext cx="2706382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45564" y="3389922"/>
                <a:ext cx="948593" cy="7248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564" y="3389922"/>
                <a:ext cx="948593" cy="7248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16295" y="4209871"/>
            <a:ext cx="621269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Short cut formula: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4981" y="4347320"/>
                <a:ext cx="3270639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𝑓𝑖𝑟𝑠𝑡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𝑡𝑒𝑟𝑚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981" y="4347320"/>
                <a:ext cx="3270639" cy="9866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6916" y="5494178"/>
                <a:ext cx="2606931" cy="12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6" y="5494178"/>
                <a:ext cx="2606931" cy="12114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57600" y="5675922"/>
                <a:ext cx="871072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75922"/>
                <a:ext cx="871072" cy="72487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47986" y="5675922"/>
                <a:ext cx="948593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86" y="5675922"/>
                <a:ext cx="948593" cy="72487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12028" y="5932921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this is much faster!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7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Ex:  #4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0622" y="76200"/>
                <a:ext cx="3966663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i="1" smtClean="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22" y="76200"/>
                <a:ext cx="3966663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28800" y="1066800"/>
            <a:ext cx="358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this a geometric series?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062335"/>
            <a:ext cx="60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76400"/>
            <a:ext cx="358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Telescoping?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76400"/>
            <a:ext cx="60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297668"/>
                <a:ext cx="35814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97668"/>
                <a:ext cx="3581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43600" y="2297668"/>
            <a:ext cx="609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26" name="Picture 2" descr="C:\Documents and Settings\Susan\Local Settings\Temporary Internet Files\Content.IE5\LM32BCHG\MP90028933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8" y="2895600"/>
            <a:ext cx="1700622" cy="11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3166834"/>
                <a:ext cx="1834733" cy="585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166834"/>
                <a:ext cx="1834733" cy="585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26622" y="3142806"/>
                <a:ext cx="1803764" cy="6046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22" y="3142806"/>
                <a:ext cx="1803764" cy="6046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41077" y="3142805"/>
                <a:ext cx="2174057" cy="604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077" y="3142805"/>
                <a:ext cx="2174057" cy="6046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0386" y="3781957"/>
                <a:ext cx="211359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𝑙𝑛𝑐</m:t>
                              </m:r>
                            </m:e>
                            <m:sup/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86" y="3781957"/>
                <a:ext cx="2113591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8000" y="4001556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01556"/>
                <a:ext cx="73821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67285" y="4758813"/>
                <a:ext cx="1892954" cy="585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5" y="4758813"/>
                <a:ext cx="1892954" cy="585610"/>
              </a:xfrm>
              <a:prstGeom prst="rect">
                <a:avLst/>
              </a:prstGeom>
              <a:blipFill rotWithShape="1"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" y="4343400"/>
            <a:ext cx="4328503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terms of this series go to 1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0, therefore it diverges</a:t>
            </a:r>
          </a:p>
          <a:p>
            <a:pPr algn="ctr"/>
            <a:r>
              <a:rPr lang="en-US" sz="2400" dirty="0" smtClean="0"/>
              <a:t> by the nth term test.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813081"/>
            <a:ext cx="49533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y the same method we can show:</a:t>
            </a:r>
            <a:endParaRPr lang="en-US" sz="2400" dirty="0"/>
          </a:p>
        </p:txBody>
      </p:sp>
      <p:pic>
        <p:nvPicPr>
          <p:cNvPr id="1027" name="Picture 3" descr="C:\Documents and Settings\Susan\Local Settings\Temporary Internet Files\Content.IE5\LM32BCHG\MC900432535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5767740"/>
            <a:ext cx="570301" cy="5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67285" y="5767740"/>
                <a:ext cx="1923732" cy="5857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5" y="5767740"/>
                <a:ext cx="1923732" cy="585738"/>
              </a:xfrm>
              <a:prstGeom prst="rect">
                <a:avLst/>
              </a:prstGeom>
              <a:blipFill rotWithShape="1">
                <a:blip r:embed="rId1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696200" y="4038600"/>
          <a:ext cx="89358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14" imgW="380880" imgH="203040" progId="Equation.DSMT4">
                  <p:embed/>
                </p:oleObj>
              </mc:Choice>
              <mc:Fallback>
                <p:oleObj name="Equation" r:id="rId14" imgW="380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38600"/>
                        <a:ext cx="89358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7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12" y="81884"/>
            <a:ext cx="12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0"/>
                <a:ext cx="4603889" cy="832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4603889" cy="832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1066800"/>
            <a:ext cx="3429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this series geometric?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76019" y="1066800"/>
            <a:ext cx="1034911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890223"/>
                <a:ext cx="97629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890223"/>
                <a:ext cx="97629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5053" y="1905000"/>
                <a:ext cx="4646079" cy="111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1905000"/>
                <a:ext cx="4646079" cy="111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ocuments and Settings\Susan\Local Settings\Temporary Internet Files\Content.IE5\LM32BCHG\MC9004325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9" y="2076448"/>
            <a:ext cx="774654" cy="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3291059"/>
                <a:ext cx="2070439" cy="7920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first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term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91059"/>
                <a:ext cx="2070439" cy="792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5773" y="3293387"/>
                <a:ext cx="1594796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1/3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1−2/3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73" y="3293387"/>
                <a:ext cx="1594796" cy="855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00600" y="3291348"/>
                <a:ext cx="56727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00" y="3291348"/>
                <a:ext cx="567271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3474" y="3291348"/>
                <a:ext cx="184428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3−2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474" y="3291348"/>
                <a:ext cx="1844287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25053" y="4495800"/>
            <a:ext cx="636164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of this infinite geometric series is 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4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4" y="16420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76200"/>
                <a:ext cx="211154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6200"/>
                <a:ext cx="211154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Documents and Settings\Susan\Local Settings\Temporary Internet Files\Content.IE5\EPHQLBKI\MC900434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1" y="52848"/>
            <a:ext cx="818057" cy="11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6705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investigate the limit of the terms…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819" y="1981200"/>
                <a:ext cx="2077877" cy="90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1981200"/>
                <a:ext cx="2077877" cy="9041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514600" y="1981200"/>
            <a:ext cx="45309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2885358"/>
            <a:ext cx="455148" cy="238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696" y="1833265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96" y="1833265"/>
                <a:ext cx="4331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51131" y="3004779"/>
                <a:ext cx="43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31" y="3004779"/>
                <a:ext cx="43313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Documents and Settings\Susan\Local Settings\Temporary Internet Files\Content.IE5\AMPGD1CK\MP9003143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" y="2017931"/>
            <a:ext cx="7909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95600" y="1981200"/>
                <a:ext cx="2458301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1/(2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)</m:t>
                              </m:r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981200"/>
                <a:ext cx="2458301" cy="9041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46527" y="2010696"/>
                <a:ext cx="21377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27" y="2010696"/>
                <a:ext cx="2137700" cy="8649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01071" y="3185553"/>
                <a:ext cx="1717265" cy="79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71" y="3185553"/>
                <a:ext cx="1717265" cy="7939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01135" y="3048000"/>
                <a:ext cx="1547347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5" y="3048000"/>
                <a:ext cx="1547347" cy="8362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09153" y="3322191"/>
                <a:ext cx="829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53" y="3322191"/>
                <a:ext cx="8295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7800" y="4122003"/>
                <a:ext cx="6276146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Since the terms of this series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zero, </a:t>
                </a:r>
              </a:p>
              <a:p>
                <a:pPr algn="ctr"/>
                <a:r>
                  <a:rPr lang="en-US" sz="2400" dirty="0" smtClean="0"/>
                  <a:t>this series diverges by the nth term test.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22003"/>
                <a:ext cx="6276146" cy="830997"/>
              </a:xfrm>
              <a:prstGeom prst="rect">
                <a:avLst/>
              </a:prstGeom>
              <a:blipFill rotWithShape="1">
                <a:blip r:embed="rId1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8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423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112</cp:revision>
  <dcterms:created xsi:type="dcterms:W3CDTF">2011-12-22T03:05:42Z</dcterms:created>
  <dcterms:modified xsi:type="dcterms:W3CDTF">2015-02-17T16:12:00Z</dcterms:modified>
</cp:coreProperties>
</file>