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4" r:id="rId5"/>
    <p:sldId id="275" r:id="rId6"/>
    <p:sldId id="257" r:id="rId7"/>
    <p:sldId id="258" r:id="rId8"/>
    <p:sldId id="259" r:id="rId9"/>
    <p:sldId id="266" r:id="rId10"/>
    <p:sldId id="260" r:id="rId11"/>
    <p:sldId id="262" r:id="rId12"/>
    <p:sldId id="263" r:id="rId13"/>
    <p:sldId id="264" r:id="rId14"/>
    <p:sldId id="265" r:id="rId15"/>
    <p:sldId id="267" r:id="rId16"/>
    <p:sldId id="268" r:id="rId17"/>
    <p:sldId id="269" r:id="rId18"/>
    <p:sldId id="272" r:id="rId19"/>
    <p:sldId id="276" r:id="rId20"/>
    <p:sldId id="261"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800080"/>
    <a:srgbClr val="6699FF"/>
    <a:srgbClr val="CCE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90929"/>
  </p:normalViewPr>
  <p:slideViewPr>
    <p:cSldViewPr>
      <p:cViewPr>
        <p:scale>
          <a:sx n="66" d="100"/>
          <a:sy n="66" d="100"/>
        </p:scale>
        <p:origin x="-702"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2.wmf"/><Relationship Id="rId7" Type="http://schemas.openxmlformats.org/officeDocument/2006/relationships/image" Target="../media/image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16.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 Id="rId9"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65.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5" Type="http://schemas.openxmlformats.org/officeDocument/2006/relationships/image" Target="../media/image63.wmf"/><Relationship Id="rId10" Type="http://schemas.openxmlformats.org/officeDocument/2006/relationships/image" Target="../media/image2.wmf"/><Relationship Id="rId4" Type="http://schemas.openxmlformats.org/officeDocument/2006/relationships/image" Target="../media/image62.wmf"/><Relationship Id="rId9" Type="http://schemas.openxmlformats.org/officeDocument/2006/relationships/image" Target="../media/image6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71.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2.wmf"/><Relationship Id="rId5" Type="http://schemas.openxmlformats.org/officeDocument/2006/relationships/image" Target="../media/image70.wmf"/><Relationship Id="rId4" Type="http://schemas.openxmlformats.org/officeDocument/2006/relationships/image" Target="../media/image5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0.wmf"/><Relationship Id="rId7" Type="http://schemas.openxmlformats.org/officeDocument/2006/relationships/image" Target="../media/image71.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2.wmf"/><Relationship Id="rId5" Type="http://schemas.openxmlformats.org/officeDocument/2006/relationships/image" Target="../media/image73.wmf"/><Relationship Id="rId4" Type="http://schemas.openxmlformats.org/officeDocument/2006/relationships/image" Target="../media/image72.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57.wmf"/><Relationship Id="rId7" Type="http://schemas.openxmlformats.org/officeDocument/2006/relationships/image" Target="../media/image7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 Id="rId9"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57.wmf"/><Relationship Id="rId7" Type="http://schemas.openxmlformats.org/officeDocument/2006/relationships/image" Target="../media/image82.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81.wmf"/><Relationship Id="rId11" Type="http://schemas.openxmlformats.org/officeDocument/2006/relationships/image" Target="../media/image86.wmf"/><Relationship Id="rId5" Type="http://schemas.openxmlformats.org/officeDocument/2006/relationships/image" Target="../media/image80.wmf"/><Relationship Id="rId10" Type="http://schemas.openxmlformats.org/officeDocument/2006/relationships/image" Target="../media/image85.wmf"/><Relationship Id="rId4" Type="http://schemas.openxmlformats.org/officeDocument/2006/relationships/image" Target="../media/image79.wmf"/><Relationship Id="rId9" Type="http://schemas.openxmlformats.org/officeDocument/2006/relationships/image" Target="../media/image8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9.wmf"/><Relationship Id="rId7" Type="http://schemas.openxmlformats.org/officeDocument/2006/relationships/image" Target="../media/image2.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wmf"/><Relationship Id="rId5" Type="http://schemas.openxmlformats.org/officeDocument/2006/relationships/image" Target="../media/image19.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29.wmf"/><Relationship Id="rId2" Type="http://schemas.openxmlformats.org/officeDocument/2006/relationships/image" Target="../media/image23.wmf"/><Relationship Id="rId1" Type="http://schemas.openxmlformats.org/officeDocument/2006/relationships/image" Target="../media/image20.wmf"/><Relationship Id="rId6" Type="http://schemas.openxmlformats.org/officeDocument/2006/relationships/image" Target="../media/image2.wmf"/><Relationship Id="rId5" Type="http://schemas.openxmlformats.org/officeDocument/2006/relationships/image" Target="../media/image28.wmf"/><Relationship Id="rId4"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8.wmf"/><Relationship Id="rId7" Type="http://schemas.openxmlformats.org/officeDocument/2006/relationships/image" Target="../media/image33.wmf"/><Relationship Id="rId2" Type="http://schemas.openxmlformats.org/officeDocument/2006/relationships/image" Target="../media/image23.wmf"/><Relationship Id="rId1" Type="http://schemas.openxmlformats.org/officeDocument/2006/relationships/image" Target="../media/image20.wmf"/><Relationship Id="rId6" Type="http://schemas.openxmlformats.org/officeDocument/2006/relationships/image" Target="../media/image32.wmf"/><Relationship Id="rId5" Type="http://schemas.openxmlformats.org/officeDocument/2006/relationships/image" Target="../media/image31.wmf"/><Relationship Id="rId10" Type="http://schemas.openxmlformats.org/officeDocument/2006/relationships/image" Target="../media/image2.wmf"/><Relationship Id="rId4" Type="http://schemas.openxmlformats.org/officeDocument/2006/relationships/image" Target="../media/image30.wmf"/><Relationship Id="rId9"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36.wmf"/><Relationship Id="rId7" Type="http://schemas.openxmlformats.org/officeDocument/2006/relationships/image" Target="../media/image39.wmf"/><Relationship Id="rId2" Type="http://schemas.openxmlformats.org/officeDocument/2006/relationships/image" Target="../media/image23.wmf"/><Relationship Id="rId1" Type="http://schemas.openxmlformats.org/officeDocument/2006/relationships/image" Target="../media/image20.wmf"/><Relationship Id="rId6" Type="http://schemas.openxmlformats.org/officeDocument/2006/relationships/image" Target="../media/image38.wmf"/><Relationship Id="rId5" Type="http://schemas.openxmlformats.org/officeDocument/2006/relationships/image" Target="../media/image19.wmf"/><Relationship Id="rId4" Type="http://schemas.openxmlformats.org/officeDocument/2006/relationships/image" Target="../media/image3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BB8DDE-716F-43B7-9F69-058E4BB11CCA}" type="slidenum">
              <a:rPr lang="en-US"/>
              <a:pPr/>
              <a:t>‹#›</a:t>
            </a:fld>
            <a:endParaRPr lang="en-US"/>
          </a:p>
        </p:txBody>
      </p:sp>
    </p:spTree>
    <p:extLst>
      <p:ext uri="{BB962C8B-B14F-4D97-AF65-F5344CB8AC3E}">
        <p14:creationId xmlns:p14="http://schemas.microsoft.com/office/powerpoint/2010/main" val="373538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FBE208-56BE-4452-A7EA-57C200C41CB1}" type="slidenum">
              <a:rPr lang="en-US"/>
              <a:pPr/>
              <a:t>‹#›</a:t>
            </a:fld>
            <a:endParaRPr lang="en-US"/>
          </a:p>
        </p:txBody>
      </p:sp>
    </p:spTree>
    <p:extLst>
      <p:ext uri="{BB962C8B-B14F-4D97-AF65-F5344CB8AC3E}">
        <p14:creationId xmlns:p14="http://schemas.microsoft.com/office/powerpoint/2010/main" val="177542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1047F3-85C9-4E42-B62C-D77055BDECB1}" type="slidenum">
              <a:rPr lang="en-US"/>
              <a:pPr/>
              <a:t>‹#›</a:t>
            </a:fld>
            <a:endParaRPr lang="en-US"/>
          </a:p>
        </p:txBody>
      </p:sp>
    </p:spTree>
    <p:extLst>
      <p:ext uri="{BB962C8B-B14F-4D97-AF65-F5344CB8AC3E}">
        <p14:creationId xmlns:p14="http://schemas.microsoft.com/office/powerpoint/2010/main" val="247339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6661B2-75B3-4F36-B1A0-3B4FC16A2D63}" type="slidenum">
              <a:rPr lang="en-US"/>
              <a:pPr/>
              <a:t>‹#›</a:t>
            </a:fld>
            <a:endParaRPr lang="en-US"/>
          </a:p>
        </p:txBody>
      </p:sp>
    </p:spTree>
    <p:extLst>
      <p:ext uri="{BB962C8B-B14F-4D97-AF65-F5344CB8AC3E}">
        <p14:creationId xmlns:p14="http://schemas.microsoft.com/office/powerpoint/2010/main" val="394567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E7E73D-9F1B-4F92-90A0-4760CFDBDBDE}" type="slidenum">
              <a:rPr lang="en-US"/>
              <a:pPr/>
              <a:t>‹#›</a:t>
            </a:fld>
            <a:endParaRPr lang="en-US"/>
          </a:p>
        </p:txBody>
      </p:sp>
    </p:spTree>
    <p:extLst>
      <p:ext uri="{BB962C8B-B14F-4D97-AF65-F5344CB8AC3E}">
        <p14:creationId xmlns:p14="http://schemas.microsoft.com/office/powerpoint/2010/main" val="164589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CEB09C-5CD1-4481-90CD-2CB7A0DEF481}" type="slidenum">
              <a:rPr lang="en-US"/>
              <a:pPr/>
              <a:t>‹#›</a:t>
            </a:fld>
            <a:endParaRPr lang="en-US"/>
          </a:p>
        </p:txBody>
      </p:sp>
    </p:spTree>
    <p:extLst>
      <p:ext uri="{BB962C8B-B14F-4D97-AF65-F5344CB8AC3E}">
        <p14:creationId xmlns:p14="http://schemas.microsoft.com/office/powerpoint/2010/main" val="138935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9DFC42-DB1A-4959-9C1E-302778D08F0E}" type="slidenum">
              <a:rPr lang="en-US"/>
              <a:pPr/>
              <a:t>‹#›</a:t>
            </a:fld>
            <a:endParaRPr lang="en-US"/>
          </a:p>
        </p:txBody>
      </p:sp>
    </p:spTree>
    <p:extLst>
      <p:ext uri="{BB962C8B-B14F-4D97-AF65-F5344CB8AC3E}">
        <p14:creationId xmlns:p14="http://schemas.microsoft.com/office/powerpoint/2010/main" val="262062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A8CD3D4-5F5E-4285-AF00-81904FAF5987}" type="slidenum">
              <a:rPr lang="en-US"/>
              <a:pPr/>
              <a:t>‹#›</a:t>
            </a:fld>
            <a:endParaRPr lang="en-US"/>
          </a:p>
        </p:txBody>
      </p:sp>
    </p:spTree>
    <p:extLst>
      <p:ext uri="{BB962C8B-B14F-4D97-AF65-F5344CB8AC3E}">
        <p14:creationId xmlns:p14="http://schemas.microsoft.com/office/powerpoint/2010/main" val="107173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15752E-A34A-4816-8414-2A1B00836BB4}" type="slidenum">
              <a:rPr lang="en-US"/>
              <a:pPr/>
              <a:t>‹#›</a:t>
            </a:fld>
            <a:endParaRPr lang="en-US"/>
          </a:p>
        </p:txBody>
      </p:sp>
    </p:spTree>
    <p:extLst>
      <p:ext uri="{BB962C8B-B14F-4D97-AF65-F5344CB8AC3E}">
        <p14:creationId xmlns:p14="http://schemas.microsoft.com/office/powerpoint/2010/main" val="385079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4C9A7B-2161-4AC3-83A5-951A5AD1EB7E}" type="slidenum">
              <a:rPr lang="en-US"/>
              <a:pPr/>
              <a:t>‹#›</a:t>
            </a:fld>
            <a:endParaRPr lang="en-US"/>
          </a:p>
        </p:txBody>
      </p:sp>
    </p:spTree>
    <p:extLst>
      <p:ext uri="{BB962C8B-B14F-4D97-AF65-F5344CB8AC3E}">
        <p14:creationId xmlns:p14="http://schemas.microsoft.com/office/powerpoint/2010/main" val="166732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6056DF-3273-481B-AF78-9BD94B44C540}" type="slidenum">
              <a:rPr lang="en-US"/>
              <a:pPr/>
              <a:t>‹#›</a:t>
            </a:fld>
            <a:endParaRPr lang="en-US"/>
          </a:p>
        </p:txBody>
      </p:sp>
    </p:spTree>
    <p:extLst>
      <p:ext uri="{BB962C8B-B14F-4D97-AF65-F5344CB8AC3E}">
        <p14:creationId xmlns:p14="http://schemas.microsoft.com/office/powerpoint/2010/main" val="235805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CBB09D4-45F9-466C-AD0C-97EEDCE45E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50.bin"/><Relationship Id="rId18" Type="http://schemas.openxmlformats.org/officeDocument/2006/relationships/oleObject" Target="../embeddings/oleObject53.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19.wmf"/><Relationship Id="rId17" Type="http://schemas.openxmlformats.org/officeDocument/2006/relationships/image" Target="../media/image39.wmf"/><Relationship Id="rId2" Type="http://schemas.openxmlformats.org/officeDocument/2006/relationships/slideLayout" Target="../slideLayouts/slideLayout7.xml"/><Relationship Id="rId16" Type="http://schemas.openxmlformats.org/officeDocument/2006/relationships/oleObject" Target="../embeddings/oleObject52.bin"/><Relationship Id="rId1" Type="http://schemas.openxmlformats.org/officeDocument/2006/relationships/vmlDrawing" Target="../drawings/vmlDrawing9.vml"/><Relationship Id="rId6" Type="http://schemas.openxmlformats.org/officeDocument/2006/relationships/image" Target="../media/image23.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37.wmf"/><Relationship Id="rId19" Type="http://schemas.openxmlformats.org/officeDocument/2006/relationships/image" Target="../media/image2.wmf"/><Relationship Id="rId4" Type="http://schemas.openxmlformats.org/officeDocument/2006/relationships/image" Target="../media/image20.wmf"/><Relationship Id="rId9" Type="http://schemas.openxmlformats.org/officeDocument/2006/relationships/oleObject" Target="../embeddings/oleObject48.bin"/><Relationship Id="rId14" Type="http://schemas.openxmlformats.org/officeDocument/2006/relationships/image" Target="../media/image38.wmf"/></Relationships>
</file>

<file path=ppt/slides/_rels/slide11.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43.wmf"/><Relationship Id="rId3" Type="http://schemas.openxmlformats.org/officeDocument/2006/relationships/oleObject" Target="../embeddings/oleObject54.bin"/><Relationship Id="rId7" Type="http://schemas.openxmlformats.org/officeDocument/2006/relationships/oleObject" Target="../embeddings/oleObject56.bin"/><Relationship Id="rId12" Type="http://schemas.openxmlformats.org/officeDocument/2006/relationships/oleObject" Target="../embeddings/oleObject59.bin"/><Relationship Id="rId17" Type="http://schemas.openxmlformats.org/officeDocument/2006/relationships/image" Target="../media/image2.wmf"/><Relationship Id="rId2" Type="http://schemas.openxmlformats.org/officeDocument/2006/relationships/slideLayout" Target="../slideLayouts/slideLayout7.xml"/><Relationship Id="rId16" Type="http://schemas.openxmlformats.org/officeDocument/2006/relationships/oleObject" Target="../embeddings/oleObject61.bin"/><Relationship Id="rId1" Type="http://schemas.openxmlformats.org/officeDocument/2006/relationships/vmlDrawing" Target="../drawings/vmlDrawing10.vml"/><Relationship Id="rId6" Type="http://schemas.openxmlformats.org/officeDocument/2006/relationships/image" Target="../media/image41.wmf"/><Relationship Id="rId11" Type="http://schemas.openxmlformats.org/officeDocument/2006/relationships/oleObject" Target="../embeddings/oleObject58.bin"/><Relationship Id="rId5" Type="http://schemas.openxmlformats.org/officeDocument/2006/relationships/oleObject" Target="../embeddings/oleObject55.bin"/><Relationship Id="rId15" Type="http://schemas.openxmlformats.org/officeDocument/2006/relationships/image" Target="../media/image44.wmf"/><Relationship Id="rId10" Type="http://schemas.openxmlformats.org/officeDocument/2006/relationships/image" Target="../media/image38.wmf"/><Relationship Id="rId4" Type="http://schemas.openxmlformats.org/officeDocument/2006/relationships/image" Target="../media/image40.wmf"/><Relationship Id="rId9" Type="http://schemas.openxmlformats.org/officeDocument/2006/relationships/oleObject" Target="../embeddings/oleObject57.bin"/><Relationship Id="rId14" Type="http://schemas.openxmlformats.org/officeDocument/2006/relationships/oleObject" Target="../embeddings/oleObject60.bin"/></Relationships>
</file>

<file path=ppt/slides/_rels/slide12.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68.bin"/><Relationship Id="rId18" Type="http://schemas.openxmlformats.org/officeDocument/2006/relationships/image" Target="../media/image51.wmf"/><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48.wmf"/><Relationship Id="rId17" Type="http://schemas.openxmlformats.org/officeDocument/2006/relationships/oleObject" Target="../embeddings/oleObject70.bin"/><Relationship Id="rId2" Type="http://schemas.openxmlformats.org/officeDocument/2006/relationships/slideLayout" Target="../slideLayouts/slideLayout7.xml"/><Relationship Id="rId16" Type="http://schemas.openxmlformats.org/officeDocument/2006/relationships/image" Target="../media/image50.wmf"/><Relationship Id="rId20" Type="http://schemas.openxmlformats.org/officeDocument/2006/relationships/image" Target="../media/image2.wmf"/><Relationship Id="rId1" Type="http://schemas.openxmlformats.org/officeDocument/2006/relationships/vmlDrawing" Target="../drawings/vmlDrawing11.vml"/><Relationship Id="rId6" Type="http://schemas.openxmlformats.org/officeDocument/2006/relationships/image" Target="../media/image46.wmf"/><Relationship Id="rId11" Type="http://schemas.openxmlformats.org/officeDocument/2006/relationships/oleObject" Target="../embeddings/oleObject67.bin"/><Relationship Id="rId5" Type="http://schemas.openxmlformats.org/officeDocument/2006/relationships/oleObject" Target="../embeddings/oleObject63.bin"/><Relationship Id="rId15" Type="http://schemas.openxmlformats.org/officeDocument/2006/relationships/oleObject" Target="../embeddings/oleObject69.bin"/><Relationship Id="rId10" Type="http://schemas.openxmlformats.org/officeDocument/2006/relationships/oleObject" Target="../embeddings/oleObject66.bin"/><Relationship Id="rId19" Type="http://schemas.openxmlformats.org/officeDocument/2006/relationships/oleObject" Target="../embeddings/oleObject71.bin"/><Relationship Id="rId4" Type="http://schemas.openxmlformats.org/officeDocument/2006/relationships/image" Target="../media/image45.wmf"/><Relationship Id="rId9" Type="http://schemas.openxmlformats.org/officeDocument/2006/relationships/oleObject" Target="../embeddings/oleObject65.bin"/><Relationship Id="rId14" Type="http://schemas.openxmlformats.org/officeDocument/2006/relationships/image" Target="../media/image49.wmf"/></Relationships>
</file>

<file path=ppt/slides/_rels/slide13.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77.bin"/><Relationship Id="rId18" Type="http://schemas.openxmlformats.org/officeDocument/2006/relationships/image" Target="../media/image58.wmf"/><Relationship Id="rId3" Type="http://schemas.openxmlformats.org/officeDocument/2006/relationships/oleObject" Target="../embeddings/oleObject72.bin"/><Relationship Id="rId21" Type="http://schemas.openxmlformats.org/officeDocument/2006/relationships/image" Target="../media/image2.wmf"/><Relationship Id="rId7" Type="http://schemas.openxmlformats.org/officeDocument/2006/relationships/oleObject" Target="../embeddings/oleObject74.bin"/><Relationship Id="rId12" Type="http://schemas.openxmlformats.org/officeDocument/2006/relationships/image" Target="../media/image55.wmf"/><Relationship Id="rId17" Type="http://schemas.openxmlformats.org/officeDocument/2006/relationships/oleObject" Target="../embeddings/oleObject79.bin"/><Relationship Id="rId2" Type="http://schemas.openxmlformats.org/officeDocument/2006/relationships/slideLayout" Target="../slideLayouts/slideLayout7.xml"/><Relationship Id="rId16" Type="http://schemas.openxmlformats.org/officeDocument/2006/relationships/image" Target="../media/image57.wmf"/><Relationship Id="rId20" Type="http://schemas.openxmlformats.org/officeDocument/2006/relationships/oleObject" Target="../embeddings/oleObject81.bin"/><Relationship Id="rId1" Type="http://schemas.openxmlformats.org/officeDocument/2006/relationships/vmlDrawing" Target="../drawings/vmlDrawing12.vml"/><Relationship Id="rId6" Type="http://schemas.openxmlformats.org/officeDocument/2006/relationships/image" Target="../media/image52.wmf"/><Relationship Id="rId11" Type="http://schemas.openxmlformats.org/officeDocument/2006/relationships/oleObject" Target="../embeddings/oleObject76.bin"/><Relationship Id="rId5" Type="http://schemas.openxmlformats.org/officeDocument/2006/relationships/oleObject" Target="../embeddings/oleObject73.bin"/><Relationship Id="rId15" Type="http://schemas.openxmlformats.org/officeDocument/2006/relationships/oleObject" Target="../embeddings/oleObject78.bin"/><Relationship Id="rId10" Type="http://schemas.openxmlformats.org/officeDocument/2006/relationships/image" Target="../media/image54.wmf"/><Relationship Id="rId19" Type="http://schemas.openxmlformats.org/officeDocument/2006/relationships/oleObject" Target="../embeddings/oleObject80.bin"/><Relationship Id="rId4" Type="http://schemas.openxmlformats.org/officeDocument/2006/relationships/image" Target="../media/image16.wmf"/><Relationship Id="rId9" Type="http://schemas.openxmlformats.org/officeDocument/2006/relationships/oleObject" Target="../embeddings/oleObject75.bin"/><Relationship Id="rId14" Type="http://schemas.openxmlformats.org/officeDocument/2006/relationships/image" Target="../media/image56.wmf"/></Relationships>
</file>

<file path=ppt/slides/_rels/slide14.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87.bin"/><Relationship Id="rId18" Type="http://schemas.openxmlformats.org/officeDocument/2006/relationships/oleObject" Target="../embeddings/oleObject90.bin"/><Relationship Id="rId3" Type="http://schemas.openxmlformats.org/officeDocument/2006/relationships/oleObject" Target="../embeddings/oleObject82.bin"/><Relationship Id="rId21" Type="http://schemas.openxmlformats.org/officeDocument/2006/relationships/image" Target="../media/image67.wmf"/><Relationship Id="rId7" Type="http://schemas.openxmlformats.org/officeDocument/2006/relationships/oleObject" Target="../embeddings/oleObject84.bin"/><Relationship Id="rId12" Type="http://schemas.openxmlformats.org/officeDocument/2006/relationships/image" Target="../media/image63.wmf"/><Relationship Id="rId17" Type="http://schemas.openxmlformats.org/officeDocument/2006/relationships/image" Target="../media/image65.wmf"/><Relationship Id="rId2" Type="http://schemas.openxmlformats.org/officeDocument/2006/relationships/slideLayout" Target="../slideLayouts/slideLayout7.xml"/><Relationship Id="rId16" Type="http://schemas.openxmlformats.org/officeDocument/2006/relationships/oleObject" Target="../embeddings/oleObject89.bin"/><Relationship Id="rId20" Type="http://schemas.openxmlformats.org/officeDocument/2006/relationships/oleObject" Target="../embeddings/oleObject91.bin"/><Relationship Id="rId1" Type="http://schemas.openxmlformats.org/officeDocument/2006/relationships/vmlDrawing" Target="../drawings/vmlDrawing13.vml"/><Relationship Id="rId6" Type="http://schemas.openxmlformats.org/officeDocument/2006/relationships/image" Target="../media/image60.wmf"/><Relationship Id="rId11" Type="http://schemas.openxmlformats.org/officeDocument/2006/relationships/oleObject" Target="../embeddings/oleObject86.bin"/><Relationship Id="rId5" Type="http://schemas.openxmlformats.org/officeDocument/2006/relationships/oleObject" Target="../embeddings/oleObject83.bin"/><Relationship Id="rId15" Type="http://schemas.openxmlformats.org/officeDocument/2006/relationships/oleObject" Target="../embeddings/oleObject88.bin"/><Relationship Id="rId23" Type="http://schemas.openxmlformats.org/officeDocument/2006/relationships/image" Target="../media/image2.wmf"/><Relationship Id="rId10" Type="http://schemas.openxmlformats.org/officeDocument/2006/relationships/image" Target="../media/image62.wmf"/><Relationship Id="rId19" Type="http://schemas.openxmlformats.org/officeDocument/2006/relationships/image" Target="../media/image66.wmf"/><Relationship Id="rId4" Type="http://schemas.openxmlformats.org/officeDocument/2006/relationships/image" Target="../media/image59.wmf"/><Relationship Id="rId9" Type="http://schemas.openxmlformats.org/officeDocument/2006/relationships/oleObject" Target="../embeddings/oleObject85.bin"/><Relationship Id="rId14" Type="http://schemas.openxmlformats.org/officeDocument/2006/relationships/image" Target="../media/image64.wmf"/><Relationship Id="rId22" Type="http://schemas.openxmlformats.org/officeDocument/2006/relationships/oleObject" Target="../embeddings/oleObject92.bin"/></Relationships>
</file>

<file path=ppt/slides/_rels/slide15.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98.bin"/><Relationship Id="rId3" Type="http://schemas.openxmlformats.org/officeDocument/2006/relationships/oleObject" Target="../embeddings/oleObject93.bin"/><Relationship Id="rId7" Type="http://schemas.openxmlformats.org/officeDocument/2006/relationships/oleObject" Target="../embeddings/oleObject95.bin"/><Relationship Id="rId12" Type="http://schemas.openxmlformats.org/officeDocument/2006/relationships/image" Target="../media/image70.wmf"/><Relationship Id="rId17" Type="http://schemas.openxmlformats.org/officeDocument/2006/relationships/image" Target="../media/image71.wmf"/><Relationship Id="rId2" Type="http://schemas.openxmlformats.org/officeDocument/2006/relationships/slideLayout" Target="../slideLayouts/slideLayout7.xml"/><Relationship Id="rId16" Type="http://schemas.openxmlformats.org/officeDocument/2006/relationships/oleObject" Target="../embeddings/oleObject100.bin"/><Relationship Id="rId1" Type="http://schemas.openxmlformats.org/officeDocument/2006/relationships/vmlDrawing" Target="../drawings/vmlDrawing14.vml"/><Relationship Id="rId6" Type="http://schemas.openxmlformats.org/officeDocument/2006/relationships/image" Target="../media/image69.wmf"/><Relationship Id="rId11" Type="http://schemas.openxmlformats.org/officeDocument/2006/relationships/oleObject" Target="../embeddings/oleObject97.bin"/><Relationship Id="rId5" Type="http://schemas.openxmlformats.org/officeDocument/2006/relationships/oleObject" Target="../embeddings/oleObject94.bin"/><Relationship Id="rId15" Type="http://schemas.openxmlformats.org/officeDocument/2006/relationships/image" Target="../media/image2.wmf"/><Relationship Id="rId10" Type="http://schemas.openxmlformats.org/officeDocument/2006/relationships/image" Target="../media/image54.wmf"/><Relationship Id="rId4" Type="http://schemas.openxmlformats.org/officeDocument/2006/relationships/image" Target="../media/image68.wmf"/><Relationship Id="rId9" Type="http://schemas.openxmlformats.org/officeDocument/2006/relationships/oleObject" Target="../embeddings/oleObject96.bin"/><Relationship Id="rId14" Type="http://schemas.openxmlformats.org/officeDocument/2006/relationships/oleObject" Target="../embeddings/oleObject99.bin"/></Relationships>
</file>

<file path=ppt/slides/_rels/slide16.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106.bin"/><Relationship Id="rId3" Type="http://schemas.openxmlformats.org/officeDocument/2006/relationships/oleObject" Target="../embeddings/oleObject101.bin"/><Relationship Id="rId7" Type="http://schemas.openxmlformats.org/officeDocument/2006/relationships/oleObject" Target="../embeddings/oleObject103.bin"/><Relationship Id="rId12" Type="http://schemas.openxmlformats.org/officeDocument/2006/relationships/image" Target="../media/image73.wmf"/><Relationship Id="rId2" Type="http://schemas.openxmlformats.org/officeDocument/2006/relationships/slideLayout" Target="../slideLayouts/slideLayout7.xml"/><Relationship Id="rId16" Type="http://schemas.openxmlformats.org/officeDocument/2006/relationships/image" Target="../media/image71.wmf"/><Relationship Id="rId1" Type="http://schemas.openxmlformats.org/officeDocument/2006/relationships/vmlDrawing" Target="../drawings/vmlDrawing15.vml"/><Relationship Id="rId6" Type="http://schemas.openxmlformats.org/officeDocument/2006/relationships/image" Target="../media/image69.wmf"/><Relationship Id="rId11" Type="http://schemas.openxmlformats.org/officeDocument/2006/relationships/oleObject" Target="../embeddings/oleObject105.bin"/><Relationship Id="rId5" Type="http://schemas.openxmlformats.org/officeDocument/2006/relationships/oleObject" Target="../embeddings/oleObject102.bin"/><Relationship Id="rId15" Type="http://schemas.openxmlformats.org/officeDocument/2006/relationships/oleObject" Target="../embeddings/oleObject107.bin"/><Relationship Id="rId10" Type="http://schemas.openxmlformats.org/officeDocument/2006/relationships/image" Target="../media/image72.wmf"/><Relationship Id="rId4" Type="http://schemas.openxmlformats.org/officeDocument/2006/relationships/image" Target="../media/image68.wmf"/><Relationship Id="rId9" Type="http://schemas.openxmlformats.org/officeDocument/2006/relationships/oleObject" Target="../embeddings/oleObject104.bin"/><Relationship Id="rId14" Type="http://schemas.openxmlformats.org/officeDocument/2006/relationships/image" Target="../media/image2.wmf"/></Relationships>
</file>

<file path=ppt/slides/_rels/slide17.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113.bin"/><Relationship Id="rId18" Type="http://schemas.openxmlformats.org/officeDocument/2006/relationships/image" Target="../media/image78.wmf"/><Relationship Id="rId3" Type="http://schemas.openxmlformats.org/officeDocument/2006/relationships/oleObject" Target="../embeddings/oleObject108.bin"/><Relationship Id="rId7" Type="http://schemas.openxmlformats.org/officeDocument/2006/relationships/oleObject" Target="../embeddings/oleObject110.bin"/><Relationship Id="rId12" Type="http://schemas.openxmlformats.org/officeDocument/2006/relationships/image" Target="../media/image75.wmf"/><Relationship Id="rId17" Type="http://schemas.openxmlformats.org/officeDocument/2006/relationships/oleObject" Target="../embeddings/oleObject115.bin"/><Relationship Id="rId2" Type="http://schemas.openxmlformats.org/officeDocument/2006/relationships/slideLayout" Target="../slideLayouts/slideLayout7.xml"/><Relationship Id="rId16" Type="http://schemas.openxmlformats.org/officeDocument/2006/relationships/image" Target="../media/image77.wmf"/><Relationship Id="rId20" Type="http://schemas.openxmlformats.org/officeDocument/2006/relationships/image" Target="../media/image2.wmf"/><Relationship Id="rId1" Type="http://schemas.openxmlformats.org/officeDocument/2006/relationships/vmlDrawing" Target="../drawings/vmlDrawing16.vml"/><Relationship Id="rId6" Type="http://schemas.openxmlformats.org/officeDocument/2006/relationships/image" Target="../media/image56.wmf"/><Relationship Id="rId11" Type="http://schemas.openxmlformats.org/officeDocument/2006/relationships/oleObject" Target="../embeddings/oleObject112.bin"/><Relationship Id="rId5" Type="http://schemas.openxmlformats.org/officeDocument/2006/relationships/oleObject" Target="../embeddings/oleObject109.bin"/><Relationship Id="rId15" Type="http://schemas.openxmlformats.org/officeDocument/2006/relationships/oleObject" Target="../embeddings/oleObject114.bin"/><Relationship Id="rId10" Type="http://schemas.openxmlformats.org/officeDocument/2006/relationships/image" Target="../media/image74.wmf"/><Relationship Id="rId19" Type="http://schemas.openxmlformats.org/officeDocument/2006/relationships/oleObject" Target="../embeddings/oleObject116.bin"/><Relationship Id="rId4" Type="http://schemas.openxmlformats.org/officeDocument/2006/relationships/image" Target="../media/image55.wmf"/><Relationship Id="rId9" Type="http://schemas.openxmlformats.org/officeDocument/2006/relationships/oleObject" Target="../embeddings/oleObject111.bin"/><Relationship Id="rId14" Type="http://schemas.openxmlformats.org/officeDocument/2006/relationships/image" Target="../media/image76.wmf"/></Relationships>
</file>

<file path=ppt/slides/_rels/slide18.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122.bin"/><Relationship Id="rId18" Type="http://schemas.openxmlformats.org/officeDocument/2006/relationships/image" Target="../media/image83.wmf"/><Relationship Id="rId3" Type="http://schemas.openxmlformats.org/officeDocument/2006/relationships/oleObject" Target="../embeddings/oleObject117.bin"/><Relationship Id="rId21" Type="http://schemas.openxmlformats.org/officeDocument/2006/relationships/oleObject" Target="../embeddings/oleObject126.bin"/><Relationship Id="rId7" Type="http://schemas.openxmlformats.org/officeDocument/2006/relationships/oleObject" Target="../embeddings/oleObject119.bin"/><Relationship Id="rId12" Type="http://schemas.openxmlformats.org/officeDocument/2006/relationships/image" Target="../media/image80.wmf"/><Relationship Id="rId17" Type="http://schemas.openxmlformats.org/officeDocument/2006/relationships/oleObject" Target="../embeddings/oleObject124.bin"/><Relationship Id="rId25" Type="http://schemas.openxmlformats.org/officeDocument/2006/relationships/image" Target="../media/image86.wmf"/><Relationship Id="rId2" Type="http://schemas.openxmlformats.org/officeDocument/2006/relationships/slideLayout" Target="../slideLayouts/slideLayout7.xml"/><Relationship Id="rId16" Type="http://schemas.openxmlformats.org/officeDocument/2006/relationships/image" Target="../media/image82.wmf"/><Relationship Id="rId20" Type="http://schemas.openxmlformats.org/officeDocument/2006/relationships/image" Target="../media/image84.wmf"/><Relationship Id="rId1" Type="http://schemas.openxmlformats.org/officeDocument/2006/relationships/vmlDrawing" Target="../drawings/vmlDrawing17.vml"/><Relationship Id="rId6" Type="http://schemas.openxmlformats.org/officeDocument/2006/relationships/image" Target="../media/image56.wmf"/><Relationship Id="rId11" Type="http://schemas.openxmlformats.org/officeDocument/2006/relationships/oleObject" Target="../embeddings/oleObject121.bin"/><Relationship Id="rId24" Type="http://schemas.openxmlformats.org/officeDocument/2006/relationships/oleObject" Target="../embeddings/oleObject128.bin"/><Relationship Id="rId5" Type="http://schemas.openxmlformats.org/officeDocument/2006/relationships/oleObject" Target="../embeddings/oleObject118.bin"/><Relationship Id="rId15" Type="http://schemas.openxmlformats.org/officeDocument/2006/relationships/oleObject" Target="../embeddings/oleObject123.bin"/><Relationship Id="rId23" Type="http://schemas.openxmlformats.org/officeDocument/2006/relationships/oleObject" Target="../embeddings/oleObject127.bin"/><Relationship Id="rId10" Type="http://schemas.openxmlformats.org/officeDocument/2006/relationships/image" Target="../media/image79.wmf"/><Relationship Id="rId19" Type="http://schemas.openxmlformats.org/officeDocument/2006/relationships/oleObject" Target="../embeddings/oleObject125.bin"/><Relationship Id="rId4" Type="http://schemas.openxmlformats.org/officeDocument/2006/relationships/image" Target="../media/image55.wmf"/><Relationship Id="rId9" Type="http://schemas.openxmlformats.org/officeDocument/2006/relationships/oleObject" Target="../embeddings/oleObject120.bin"/><Relationship Id="rId14" Type="http://schemas.openxmlformats.org/officeDocument/2006/relationships/image" Target="../media/image81.wmf"/><Relationship Id="rId22" Type="http://schemas.openxmlformats.org/officeDocument/2006/relationships/image" Target="../media/image8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oleObject" Target="../embeddings/oleObject134.bin"/><Relationship Id="rId3" Type="http://schemas.openxmlformats.org/officeDocument/2006/relationships/oleObject" Target="../embeddings/oleObject129.bin"/><Relationship Id="rId7" Type="http://schemas.openxmlformats.org/officeDocument/2006/relationships/oleObject" Target="../embeddings/oleObject131.bin"/><Relationship Id="rId12" Type="http://schemas.openxmlformats.org/officeDocument/2006/relationships/image" Target="../media/image91.wmf"/><Relationship Id="rId2" Type="http://schemas.openxmlformats.org/officeDocument/2006/relationships/slideLayout" Target="../slideLayouts/slideLayout7.xml"/><Relationship Id="rId16" Type="http://schemas.openxmlformats.org/officeDocument/2006/relationships/image" Target="../media/image2.wmf"/><Relationship Id="rId1" Type="http://schemas.openxmlformats.org/officeDocument/2006/relationships/vmlDrawing" Target="../drawings/vmlDrawing18.vml"/><Relationship Id="rId6" Type="http://schemas.openxmlformats.org/officeDocument/2006/relationships/image" Target="../media/image88.wmf"/><Relationship Id="rId11" Type="http://schemas.openxmlformats.org/officeDocument/2006/relationships/oleObject" Target="../embeddings/oleObject133.bin"/><Relationship Id="rId5" Type="http://schemas.openxmlformats.org/officeDocument/2006/relationships/oleObject" Target="../embeddings/oleObject130.bin"/><Relationship Id="rId15" Type="http://schemas.openxmlformats.org/officeDocument/2006/relationships/oleObject" Target="../embeddings/oleObject135.bin"/><Relationship Id="rId10" Type="http://schemas.openxmlformats.org/officeDocument/2006/relationships/image" Target="../media/image90.wmf"/><Relationship Id="rId4" Type="http://schemas.openxmlformats.org/officeDocument/2006/relationships/image" Target="../media/image87.wmf"/><Relationship Id="rId9" Type="http://schemas.openxmlformats.org/officeDocument/2006/relationships/oleObject" Target="../embeddings/oleObject132.bin"/><Relationship Id="rId14" Type="http://schemas.openxmlformats.org/officeDocument/2006/relationships/image" Target="../media/image92.wmf"/></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3.wmf"/><Relationship Id="rId4" Type="http://schemas.openxmlformats.org/officeDocument/2006/relationships/image" Target="../media/image11.wmf"/><Relationship Id="rId9"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image" Target="../media/image18.wmf"/><Relationship Id="rId5" Type="http://schemas.openxmlformats.org/officeDocument/2006/relationships/oleObject" Target="../embeddings/oleObject17.bin"/><Relationship Id="rId15" Type="http://schemas.openxmlformats.org/officeDocument/2006/relationships/image" Target="../media/image2.wmf"/><Relationship Id="rId10" Type="http://schemas.openxmlformats.org/officeDocument/2006/relationships/oleObject" Target="../embeddings/oleObject20.bin"/><Relationship Id="rId4" Type="http://schemas.openxmlformats.org/officeDocument/2006/relationships/image" Target="../media/image15.wmf"/><Relationship Id="rId9" Type="http://schemas.openxmlformats.org/officeDocument/2006/relationships/image" Target="../media/image17.wmf"/><Relationship Id="rId1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27.bin"/><Relationship Id="rId3" Type="http://schemas.openxmlformats.org/officeDocument/2006/relationships/oleObject" Target="../embeddings/oleObject23.bin"/><Relationship Id="rId7" Type="http://schemas.openxmlformats.org/officeDocument/2006/relationships/image" Target="../media/image21.wmf"/><Relationship Id="rId12"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4.bin"/><Relationship Id="rId11" Type="http://schemas.openxmlformats.org/officeDocument/2006/relationships/oleObject" Target="../embeddings/oleObject26.bin"/><Relationship Id="rId5" Type="http://schemas.openxmlformats.org/officeDocument/2006/relationships/image" Target="../media/image24.wmf"/><Relationship Id="rId10" Type="http://schemas.openxmlformats.org/officeDocument/2006/relationships/image" Target="../media/image25.wmf"/><Relationship Id="rId4" Type="http://schemas.openxmlformats.org/officeDocument/2006/relationships/image" Target="../media/image20.wmf"/><Relationship Id="rId9" Type="http://schemas.openxmlformats.org/officeDocument/2006/relationships/image" Target="../media/image22.wmf"/><Relationship Id="rId14" Type="http://schemas.openxmlformats.org/officeDocument/2006/relationships/image" Target="../media/image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28.wmf"/><Relationship Id="rId3" Type="http://schemas.openxmlformats.org/officeDocument/2006/relationships/oleObject" Target="../embeddings/oleObject28.bin"/><Relationship Id="rId7" Type="http://schemas.openxmlformats.org/officeDocument/2006/relationships/image" Target="../media/image25.wmf"/><Relationship Id="rId12" Type="http://schemas.openxmlformats.org/officeDocument/2006/relationships/oleObject" Target="../embeddings/oleObject32.bin"/><Relationship Id="rId17" Type="http://schemas.openxmlformats.org/officeDocument/2006/relationships/image" Target="../media/image29.wmf"/><Relationship Id="rId2" Type="http://schemas.openxmlformats.org/officeDocument/2006/relationships/slideLayout" Target="../slideLayouts/slideLayout7.xml"/><Relationship Id="rId16" Type="http://schemas.openxmlformats.org/officeDocument/2006/relationships/oleObject" Target="../embeddings/oleObject34.bin"/><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image" Target="../media/image27.wmf"/><Relationship Id="rId5" Type="http://schemas.openxmlformats.org/officeDocument/2006/relationships/oleObject" Target="../embeddings/oleObject29.bin"/><Relationship Id="rId15" Type="http://schemas.openxmlformats.org/officeDocument/2006/relationships/image" Target="../media/image2.wmf"/><Relationship Id="rId10" Type="http://schemas.openxmlformats.org/officeDocument/2006/relationships/oleObject" Target="../embeddings/oleObject31.bin"/><Relationship Id="rId4" Type="http://schemas.openxmlformats.org/officeDocument/2006/relationships/image" Target="../media/image20.wmf"/><Relationship Id="rId9" Type="http://schemas.openxmlformats.org/officeDocument/2006/relationships/image" Target="../media/image26.wmf"/><Relationship Id="rId14" Type="http://schemas.openxmlformats.org/officeDocument/2006/relationships/oleObject" Target="../embeddings/oleObject3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1.wmf"/><Relationship Id="rId18" Type="http://schemas.openxmlformats.org/officeDocument/2006/relationships/oleObject" Target="../embeddings/oleObject42.bin"/><Relationship Id="rId3" Type="http://schemas.openxmlformats.org/officeDocument/2006/relationships/oleObject" Target="../embeddings/oleObject35.bin"/><Relationship Id="rId21" Type="http://schemas.openxmlformats.org/officeDocument/2006/relationships/image" Target="../media/image35.wmf"/><Relationship Id="rId7" Type="http://schemas.openxmlformats.org/officeDocument/2006/relationships/image" Target="../media/image25.wmf"/><Relationship Id="rId12" Type="http://schemas.openxmlformats.org/officeDocument/2006/relationships/oleObject" Target="../embeddings/oleObject39.bin"/><Relationship Id="rId17" Type="http://schemas.openxmlformats.org/officeDocument/2006/relationships/image" Target="../media/image33.wmf"/><Relationship Id="rId2" Type="http://schemas.openxmlformats.org/officeDocument/2006/relationships/slideLayout" Target="../slideLayouts/slideLayout7.xml"/><Relationship Id="rId16" Type="http://schemas.openxmlformats.org/officeDocument/2006/relationships/oleObject" Target="../embeddings/oleObject41.bin"/><Relationship Id="rId20" Type="http://schemas.openxmlformats.org/officeDocument/2006/relationships/oleObject" Target="../embeddings/oleObject43.bin"/><Relationship Id="rId1" Type="http://schemas.openxmlformats.org/officeDocument/2006/relationships/vmlDrawing" Target="../drawings/vmlDrawing8.vml"/><Relationship Id="rId6" Type="http://schemas.openxmlformats.org/officeDocument/2006/relationships/image" Target="../media/image23.wmf"/><Relationship Id="rId11" Type="http://schemas.openxmlformats.org/officeDocument/2006/relationships/image" Target="../media/image30.wmf"/><Relationship Id="rId5" Type="http://schemas.openxmlformats.org/officeDocument/2006/relationships/oleObject" Target="../embeddings/oleObject36.bin"/><Relationship Id="rId15" Type="http://schemas.openxmlformats.org/officeDocument/2006/relationships/image" Target="../media/image32.wmf"/><Relationship Id="rId23" Type="http://schemas.openxmlformats.org/officeDocument/2006/relationships/image" Target="../media/image2.wmf"/><Relationship Id="rId10" Type="http://schemas.openxmlformats.org/officeDocument/2006/relationships/oleObject" Target="../embeddings/oleObject38.bin"/><Relationship Id="rId19" Type="http://schemas.openxmlformats.org/officeDocument/2006/relationships/image" Target="../media/image34.wmf"/><Relationship Id="rId4" Type="http://schemas.openxmlformats.org/officeDocument/2006/relationships/image" Target="../media/image20.wmf"/><Relationship Id="rId9" Type="http://schemas.openxmlformats.org/officeDocument/2006/relationships/image" Target="../media/image28.wmf"/><Relationship Id="rId14" Type="http://schemas.openxmlformats.org/officeDocument/2006/relationships/oleObject" Target="../embeddings/oleObject40.bin"/><Relationship Id="rId22" Type="http://schemas.openxmlformats.org/officeDocument/2006/relationships/oleObject" Target="../embeddings/oleObject44.bin"/></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smGrid">
          <a:fgClr>
            <a:schemeClr val="bg1"/>
          </a:fgClr>
          <a:bgClr>
            <a:srgbClr val="CCECFF"/>
          </a:bgClr>
        </a:pattFill>
        <a:effectLst/>
      </p:bgPr>
    </p:bg>
    <p:spTree>
      <p:nvGrpSpPr>
        <p:cNvPr id="1" name=""/>
        <p:cNvGrpSpPr/>
        <p:nvPr/>
      </p:nvGrpSpPr>
      <p:grpSpPr>
        <a:xfrm>
          <a:off x="0" y="0"/>
          <a:ext cx="0" cy="0"/>
          <a:chOff x="0" y="0"/>
          <a:chExt cx="0" cy="0"/>
        </a:xfrm>
      </p:grpSpPr>
      <p:pic>
        <p:nvPicPr>
          <p:cNvPr id="2052" name="Picture 4" descr="De_LHopi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85800"/>
            <a:ext cx="3403600" cy="4140200"/>
          </a:xfrm>
          <a:prstGeom prst="rect">
            <a:avLst/>
          </a:prstGeom>
          <a:noFill/>
          <a:extLst>
            <a:ext uri="{909E8E84-426E-40DD-AFC4-6F175D3DCCD1}">
              <a14:hiddenFill xmlns:a14="http://schemas.microsoft.com/office/drawing/2010/main">
                <a:solidFill>
                  <a:srgbClr val="FFFFFF"/>
                </a:solidFill>
              </a14:hiddenFill>
            </a:ext>
          </a:extLst>
        </p:spPr>
      </p:pic>
      <p:sp>
        <p:nvSpPr>
          <p:cNvPr id="2053" name="Text Box 5"/>
          <p:cNvSpPr txBox="1">
            <a:spLocks noChangeArrowheads="1"/>
          </p:cNvSpPr>
          <p:nvPr/>
        </p:nvSpPr>
        <p:spPr bwMode="auto">
          <a:xfrm>
            <a:off x="5257800" y="5257800"/>
            <a:ext cx="3403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b="1"/>
              <a:t>Guillaume De l'Hôpital</a:t>
            </a:r>
          </a:p>
          <a:p>
            <a:pPr algn="ctr"/>
            <a:r>
              <a:rPr lang="en-US" b="1"/>
              <a:t>1661 - 1704</a:t>
            </a:r>
            <a:r>
              <a:rPr lang="en-US"/>
              <a:t> </a:t>
            </a:r>
          </a:p>
        </p:txBody>
      </p:sp>
      <p:sp>
        <p:nvSpPr>
          <p:cNvPr id="2054" name="Text Box 6"/>
          <p:cNvSpPr txBox="1">
            <a:spLocks noChangeArrowheads="1"/>
          </p:cNvSpPr>
          <p:nvPr/>
        </p:nvSpPr>
        <p:spPr bwMode="auto">
          <a:xfrm>
            <a:off x="533400" y="1600200"/>
            <a:ext cx="412632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dirty="0" smtClean="0"/>
              <a:t>7.7 </a:t>
            </a:r>
            <a:r>
              <a:rPr lang="en-US" sz="3600" dirty="0" err="1" smtClean="0"/>
              <a:t>L’Hôpital’s</a:t>
            </a:r>
            <a:r>
              <a:rPr lang="en-US" sz="3600" dirty="0" smtClean="0"/>
              <a:t> </a:t>
            </a:r>
            <a:r>
              <a:rPr lang="en-US" sz="3600" dirty="0"/>
              <a:t>Rule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2209800" y="304800"/>
          <a:ext cx="1703388" cy="936625"/>
        </p:xfrm>
        <a:graphic>
          <a:graphicData uri="http://schemas.openxmlformats.org/presentationml/2006/ole">
            <mc:AlternateContent xmlns:mc="http://schemas.openxmlformats.org/markup-compatibility/2006">
              <mc:Choice xmlns:v="urn:schemas-microsoft-com:vml" Requires="v">
                <p:oleObj spid="_x0000_s8271" name="Equation" r:id="rId3" imgW="761760" imgH="419040" progId="Equation.DSMT4">
                  <p:embed/>
                </p:oleObj>
              </mc:Choice>
              <mc:Fallback>
                <p:oleObj name="Equation" r:id="rId3" imgW="761760" imgH="419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
                        <a:ext cx="1703388"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685800" y="304800"/>
          <a:ext cx="1363663" cy="1050925"/>
        </p:xfrm>
        <a:graphic>
          <a:graphicData uri="http://schemas.openxmlformats.org/presentationml/2006/ole">
            <mc:AlternateContent xmlns:mc="http://schemas.openxmlformats.org/markup-compatibility/2006">
              <mc:Choice xmlns:v="urn:schemas-microsoft-com:vml" Requires="v">
                <p:oleObj spid="_x0000_s8272" name="Equation" r:id="rId5" imgW="609480" imgH="469800" progId="Equation.DSMT4">
                  <p:embed/>
                </p:oleObj>
              </mc:Choice>
              <mc:Fallback>
                <p:oleObj name="Equation" r:id="rId5" imgW="609480" imgH="469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04800"/>
                        <a:ext cx="1363663"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4"/>
          <p:cNvGraphicFramePr>
            <a:graphicFrameLocks noChangeAspect="1"/>
          </p:cNvGraphicFramePr>
          <p:nvPr/>
        </p:nvGraphicFramePr>
        <p:xfrm>
          <a:off x="3886200" y="0"/>
          <a:ext cx="2384425" cy="1703388"/>
        </p:xfrm>
        <a:graphic>
          <a:graphicData uri="http://schemas.openxmlformats.org/presentationml/2006/ole">
            <mc:AlternateContent xmlns:mc="http://schemas.openxmlformats.org/markup-compatibility/2006">
              <mc:Choice xmlns:v="urn:schemas-microsoft-com:vml" Requires="v">
                <p:oleObj spid="_x0000_s8273" name="Equation" r:id="rId7" imgW="1066680" imgH="761760" progId="Equation.DSMT4">
                  <p:embed/>
                </p:oleObj>
              </mc:Choice>
              <mc:Fallback>
                <p:oleObj name="Equation" r:id="rId7" imgW="1066680" imgH="76176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200" y="0"/>
                        <a:ext cx="2384425" cy="170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5"/>
          <p:cNvGraphicFramePr>
            <a:graphicFrameLocks noChangeAspect="1"/>
          </p:cNvGraphicFramePr>
          <p:nvPr/>
        </p:nvGraphicFramePr>
        <p:xfrm>
          <a:off x="6537325" y="407988"/>
          <a:ext cx="1277938" cy="881062"/>
        </p:xfrm>
        <a:graphic>
          <a:graphicData uri="http://schemas.openxmlformats.org/presentationml/2006/ole">
            <mc:AlternateContent xmlns:mc="http://schemas.openxmlformats.org/markup-compatibility/2006">
              <mc:Choice xmlns:v="urn:schemas-microsoft-com:vml" Requires="v">
                <p:oleObj spid="_x0000_s8274" name="Equation" r:id="rId9" imgW="571320" imgH="393480" progId="Equation.DSMT4">
                  <p:embed/>
                </p:oleObj>
              </mc:Choice>
              <mc:Fallback>
                <p:oleObj name="Equation" r:id="rId9" imgW="571320" imgH="39348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7325" y="407988"/>
                        <a:ext cx="1277938"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6"/>
          <p:cNvGraphicFramePr>
            <a:graphicFrameLocks noChangeAspect="1"/>
          </p:cNvGraphicFramePr>
          <p:nvPr/>
        </p:nvGraphicFramePr>
        <p:xfrm>
          <a:off x="7924800" y="685800"/>
          <a:ext cx="538163" cy="368300"/>
        </p:xfrm>
        <a:graphic>
          <a:graphicData uri="http://schemas.openxmlformats.org/presentationml/2006/ole">
            <mc:AlternateContent xmlns:mc="http://schemas.openxmlformats.org/markup-compatibility/2006">
              <mc:Choice xmlns:v="urn:schemas-microsoft-com:vml" Requires="v">
                <p:oleObj spid="_x0000_s8275" name="Equation" r:id="rId11" imgW="241200" imgH="164880" progId="Equation.DSMT4">
                  <p:embed/>
                </p:oleObj>
              </mc:Choice>
              <mc:Fallback>
                <p:oleObj name="Equation" r:id="rId11" imgW="241200" imgH="164880"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24800" y="685800"/>
                        <a:ext cx="5381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206" name="Group 14"/>
          <p:cNvGrpSpPr>
            <a:grpSpLocks/>
          </p:cNvGrpSpPr>
          <p:nvPr/>
        </p:nvGrpSpPr>
        <p:grpSpPr bwMode="auto">
          <a:xfrm>
            <a:off x="2057400" y="2286000"/>
            <a:ext cx="5181600" cy="3048000"/>
            <a:chOff x="1200" y="1440"/>
            <a:chExt cx="3264" cy="1920"/>
          </a:xfrm>
        </p:grpSpPr>
        <p:sp>
          <p:nvSpPr>
            <p:cNvPr id="8205" name="Rectangle 13"/>
            <p:cNvSpPr>
              <a:spLocks noChangeArrowheads="1"/>
            </p:cNvSpPr>
            <p:nvPr/>
          </p:nvSpPr>
          <p:spPr bwMode="auto">
            <a:xfrm>
              <a:off x="1200" y="1440"/>
              <a:ext cx="3264" cy="1920"/>
            </a:xfrm>
            <a:prstGeom prst="rect">
              <a:avLst/>
            </a:prstGeom>
            <a:solidFill>
              <a:srgbClr val="CCECFF"/>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Text Box 7"/>
            <p:cNvSpPr txBox="1">
              <a:spLocks noChangeArrowheads="1"/>
            </p:cNvSpPr>
            <p:nvPr/>
          </p:nvSpPr>
          <p:spPr bwMode="auto">
            <a:xfrm>
              <a:off x="2064" y="1488"/>
              <a:ext cx="17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L’Hôpital’s Rule:</a:t>
              </a:r>
            </a:p>
          </p:txBody>
        </p:sp>
      </p:grpSp>
      <p:graphicFrame>
        <p:nvGraphicFramePr>
          <p:cNvPr id="8201" name="Object 9"/>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8276" name="Equation" r:id="rId13" imgW="914400" imgH="198720" progId="Equation.DSMT4">
                  <p:embed/>
                </p:oleObj>
              </mc:Choice>
              <mc:Fallback>
                <p:oleObj name="Equation" r:id="rId13" imgW="914400" imgH="198720" progId="Equation.DSMT4">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204" name="Group 12"/>
          <p:cNvGrpSpPr>
            <a:grpSpLocks/>
          </p:cNvGrpSpPr>
          <p:nvPr/>
        </p:nvGrpSpPr>
        <p:grpSpPr bwMode="auto">
          <a:xfrm>
            <a:off x="2286000" y="3124200"/>
            <a:ext cx="4783138" cy="939800"/>
            <a:chOff x="1344" y="1968"/>
            <a:chExt cx="3013" cy="592"/>
          </a:xfrm>
        </p:grpSpPr>
        <p:sp>
          <p:nvSpPr>
            <p:cNvPr id="8200" name="Text Box 8"/>
            <p:cNvSpPr txBox="1">
              <a:spLocks noChangeArrowheads="1"/>
            </p:cNvSpPr>
            <p:nvPr/>
          </p:nvSpPr>
          <p:spPr bwMode="auto">
            <a:xfrm>
              <a:off x="1344" y="2112"/>
              <a:ext cx="30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If                 is indeterminate, then:</a:t>
              </a:r>
            </a:p>
          </p:txBody>
        </p:sp>
        <p:graphicFrame>
          <p:nvGraphicFramePr>
            <p:cNvPr id="8202" name="Object 10"/>
            <p:cNvGraphicFramePr>
              <a:graphicFrameLocks noChangeAspect="1"/>
            </p:cNvGraphicFramePr>
            <p:nvPr/>
          </p:nvGraphicFramePr>
          <p:xfrm>
            <a:off x="1584" y="1968"/>
            <a:ext cx="768" cy="592"/>
          </p:xfrm>
          <a:graphic>
            <a:graphicData uri="http://schemas.openxmlformats.org/presentationml/2006/ole">
              <mc:AlternateContent xmlns:mc="http://schemas.openxmlformats.org/markup-compatibility/2006">
                <mc:Choice xmlns:v="urn:schemas-microsoft-com:vml" Requires="v">
                  <p:oleObj spid="_x0000_s8277" name="Equation" r:id="rId15" imgW="609480" imgH="469800" progId="Equation.DSMT4">
                    <p:embed/>
                  </p:oleObj>
                </mc:Choice>
                <mc:Fallback>
                  <p:oleObj name="Equation" r:id="rId15" imgW="609480" imgH="4698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 y="1968"/>
                          <a:ext cx="768" cy="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8203" name="Object 11"/>
          <p:cNvGraphicFramePr>
            <a:graphicFrameLocks noChangeAspect="1"/>
          </p:cNvGraphicFramePr>
          <p:nvPr/>
        </p:nvGraphicFramePr>
        <p:xfrm>
          <a:off x="3352800" y="4267200"/>
          <a:ext cx="2743200" cy="939800"/>
        </p:xfrm>
        <a:graphic>
          <a:graphicData uri="http://schemas.openxmlformats.org/presentationml/2006/ole">
            <mc:AlternateContent xmlns:mc="http://schemas.openxmlformats.org/markup-compatibility/2006">
              <mc:Choice xmlns:v="urn:schemas-microsoft-com:vml" Requires="v">
                <p:oleObj spid="_x0000_s8278" name="Equation" r:id="rId16" imgW="1371600" imgH="469800" progId="Equation.DSMT4">
                  <p:embed/>
                </p:oleObj>
              </mc:Choice>
              <mc:Fallback>
                <p:oleObj name="Equation" r:id="rId16" imgW="1371600" imgH="469800" progId="Equation.DSMT4">
                  <p:embed/>
                  <p:pic>
                    <p:nvPicPr>
                      <p:cNvPr id="0" name="Object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52800" y="4267200"/>
                        <a:ext cx="274320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7" name="Object 15"/>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8279" name="Equation" r:id="rId18" imgW="190440" imgH="139680" progId="Equation.DSMT4">
                  <p:embed/>
                </p:oleObj>
              </mc:Choice>
              <mc:Fallback>
                <p:oleObj name="Equation" r:id="rId18" imgW="190440" imgH="139680" progId="Equation.DSMT4">
                  <p:embed/>
                  <p:pic>
                    <p:nvPicPr>
                      <p:cNvPr id="0" name="Object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8206"/>
                                        </p:tgtEl>
                                        <p:attrNameLst>
                                          <p:attrName>style.visibility</p:attrName>
                                        </p:attrNameLst>
                                      </p:cBhvr>
                                      <p:to>
                                        <p:strVal val="visible"/>
                                      </p:to>
                                    </p:set>
                                    <p:anim calcmode="lin" valueType="num">
                                      <p:cBhvr>
                                        <p:cTn id="22" dur="500" fill="hold"/>
                                        <p:tgtEl>
                                          <p:spTgt spid="8206"/>
                                        </p:tgtEl>
                                        <p:attrNameLst>
                                          <p:attrName>ppt_w</p:attrName>
                                        </p:attrNameLst>
                                      </p:cBhvr>
                                      <p:tavLst>
                                        <p:tav tm="0">
                                          <p:val>
                                            <p:fltVal val="0"/>
                                          </p:val>
                                        </p:tav>
                                        <p:tav tm="100000">
                                          <p:val>
                                            <p:strVal val="#ppt_w"/>
                                          </p:val>
                                        </p:tav>
                                      </p:tavLst>
                                    </p:anim>
                                    <p:anim calcmode="lin" valueType="num">
                                      <p:cBhvr>
                                        <p:cTn id="23" dur="500" fill="hold"/>
                                        <p:tgtEl>
                                          <p:spTgt spid="8206"/>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204"/>
                                        </p:tgtEl>
                                        <p:attrNameLst>
                                          <p:attrName>style.visibility</p:attrName>
                                        </p:attrNameLst>
                                      </p:cBhvr>
                                      <p:to>
                                        <p:strVal val="visible"/>
                                      </p:to>
                                    </p:set>
                                    <p:animEffect transition="in" filter="wipe(left)">
                                      <p:cBhvr>
                                        <p:cTn id="28" dur="500"/>
                                        <p:tgtEl>
                                          <p:spTgt spid="820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8203"/>
                                        </p:tgtEl>
                                        <p:attrNameLst>
                                          <p:attrName>style.visibility</p:attrName>
                                        </p:attrNameLst>
                                      </p:cBhvr>
                                      <p:to>
                                        <p:strVal val="visible"/>
                                      </p:to>
                                    </p:set>
                                    <p:animEffect transition="in" filter="wipe(left)">
                                      <p:cBhvr>
                                        <p:cTn id="33" dur="500"/>
                                        <p:tgtEl>
                                          <p:spTgt spid="8203"/>
                                        </p:tgtEl>
                                      </p:cBhvr>
                                    </p:animEffect>
                                  </p:childTnLst>
                                </p:cTn>
                              </p:par>
                            </p:childTnLst>
                          </p:cTn>
                        </p:par>
                        <p:par>
                          <p:cTn id="34" fill="hold" nodeType="afterGroup">
                            <p:stCondLst>
                              <p:cond delay="500"/>
                            </p:stCondLst>
                            <p:childTnLst>
                              <p:par>
                                <p:cTn id="35" presetID="1" presetClass="entr" presetSubtype="0" fill="hold" nodeType="afterEffect">
                                  <p:stCondLst>
                                    <p:cond delay="0"/>
                                  </p:stCondLst>
                                  <p:childTnLst>
                                    <p:set>
                                      <p:cBhvr>
                                        <p:cTn id="36" dur="1" fill="hold">
                                          <p:stCondLst>
                                            <p:cond delay="499"/>
                                          </p:stCondLst>
                                        </p:cTn>
                                        <p:tgtEl>
                                          <p:spTgt spid="8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762000" y="533400"/>
            <a:ext cx="1455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Example:</a:t>
            </a:r>
          </a:p>
        </p:txBody>
      </p:sp>
      <p:graphicFrame>
        <p:nvGraphicFramePr>
          <p:cNvPr id="10243" name="Object 3"/>
          <p:cNvGraphicFramePr>
            <a:graphicFrameLocks noChangeAspect="1"/>
          </p:cNvGraphicFramePr>
          <p:nvPr/>
        </p:nvGraphicFramePr>
        <p:xfrm>
          <a:off x="685800" y="1219200"/>
          <a:ext cx="1524000" cy="774700"/>
        </p:xfrm>
        <a:graphic>
          <a:graphicData uri="http://schemas.openxmlformats.org/presentationml/2006/ole">
            <mc:AlternateContent xmlns:mc="http://schemas.openxmlformats.org/markup-compatibility/2006">
              <mc:Choice xmlns:v="urn:schemas-microsoft-com:vml" Requires="v">
                <p:oleObj spid="_x0000_s21560" name="Equation" r:id="rId3" imgW="774360" imgH="393480" progId="Equation.DSMT4">
                  <p:embed/>
                </p:oleObj>
              </mc:Choice>
              <mc:Fallback>
                <p:oleObj name="Equation" r:id="rId3" imgW="774360" imgH="393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19200"/>
                        <a:ext cx="15240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4"/>
          <p:cNvGraphicFramePr>
            <a:graphicFrameLocks noChangeAspect="1"/>
          </p:cNvGraphicFramePr>
          <p:nvPr/>
        </p:nvGraphicFramePr>
        <p:xfrm>
          <a:off x="2362200" y="1143000"/>
          <a:ext cx="1474788" cy="774700"/>
        </p:xfrm>
        <a:graphic>
          <a:graphicData uri="http://schemas.openxmlformats.org/presentationml/2006/ole">
            <mc:AlternateContent xmlns:mc="http://schemas.openxmlformats.org/markup-compatibility/2006">
              <mc:Choice xmlns:v="urn:schemas-microsoft-com:vml" Requires="v">
                <p:oleObj spid="_x0000_s21561" name="Equation" r:id="rId5" imgW="749160" imgH="393480" progId="Equation.DSMT4">
                  <p:embed/>
                </p:oleObj>
              </mc:Choice>
              <mc:Fallback>
                <p:oleObj name="Equation" r:id="rId5" imgW="749160" imgH="39348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1143000"/>
                        <a:ext cx="1474788"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5"/>
          <p:cNvGraphicFramePr>
            <a:graphicFrameLocks noChangeAspect="1"/>
          </p:cNvGraphicFramePr>
          <p:nvPr/>
        </p:nvGraphicFramePr>
        <p:xfrm>
          <a:off x="3962400" y="1371600"/>
          <a:ext cx="474663" cy="350838"/>
        </p:xfrm>
        <a:graphic>
          <a:graphicData uri="http://schemas.openxmlformats.org/presentationml/2006/ole">
            <mc:AlternateContent xmlns:mc="http://schemas.openxmlformats.org/markup-compatibility/2006">
              <mc:Choice xmlns:v="urn:schemas-microsoft-com:vml" Requires="v">
                <p:oleObj spid="_x0000_s21562" name="Equation" r:id="rId7" imgW="241200" imgH="177480" progId="Equation.DSMT4">
                  <p:embed/>
                </p:oleObj>
              </mc:Choice>
              <mc:Fallback>
                <p:oleObj name="Equation" r:id="rId7" imgW="241200" imgH="17748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1371600"/>
                        <a:ext cx="474663" cy="35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6" name="Freeform 6"/>
          <p:cNvSpPr>
            <a:spLocks/>
          </p:cNvSpPr>
          <p:nvPr/>
        </p:nvSpPr>
        <p:spPr bwMode="auto">
          <a:xfrm>
            <a:off x="3886200" y="1981200"/>
            <a:ext cx="1295400" cy="228600"/>
          </a:xfrm>
          <a:custGeom>
            <a:avLst/>
            <a:gdLst>
              <a:gd name="T0" fmla="*/ 0 w 816"/>
              <a:gd name="T1" fmla="*/ 0 h 144"/>
              <a:gd name="T2" fmla="*/ 240 w 816"/>
              <a:gd name="T3" fmla="*/ 144 h 144"/>
              <a:gd name="T4" fmla="*/ 816 w 816"/>
              <a:gd name="T5" fmla="*/ 144 h 144"/>
            </a:gdLst>
            <a:ahLst/>
            <a:cxnLst>
              <a:cxn ang="0">
                <a:pos x="T0" y="T1"/>
              </a:cxn>
              <a:cxn ang="0">
                <a:pos x="T2" y="T3"/>
              </a:cxn>
              <a:cxn ang="0">
                <a:pos x="T4" y="T5"/>
              </a:cxn>
            </a:cxnLst>
            <a:rect l="0" t="0" r="r" b="b"/>
            <a:pathLst>
              <a:path w="816" h="144">
                <a:moveTo>
                  <a:pt x="0" y="0"/>
                </a:moveTo>
                <a:lnTo>
                  <a:pt x="240" y="144"/>
                </a:lnTo>
                <a:lnTo>
                  <a:pt x="816" y="144"/>
                </a:lnTo>
              </a:path>
            </a:pathLst>
          </a:custGeom>
          <a:noFill/>
          <a:ln w="25400">
            <a:solidFill>
              <a:schemeClr val="accent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Text Box 7"/>
          <p:cNvSpPr txBox="1">
            <a:spLocks noChangeArrowheads="1"/>
          </p:cNvSpPr>
          <p:nvPr/>
        </p:nvSpPr>
        <p:spPr bwMode="auto">
          <a:xfrm>
            <a:off x="5394325" y="1868488"/>
            <a:ext cx="3597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If it’s no longer indeterminate, then </a:t>
            </a:r>
            <a:r>
              <a:rPr lang="en-US" b="1">
                <a:solidFill>
                  <a:srgbClr val="FF3300"/>
                </a:solidFill>
              </a:rPr>
              <a:t>STOP</a:t>
            </a:r>
            <a:r>
              <a:rPr lang="en-US">
                <a:solidFill>
                  <a:schemeClr val="accent2"/>
                </a:solidFill>
              </a:rPr>
              <a:t>!</a:t>
            </a:r>
          </a:p>
        </p:txBody>
      </p:sp>
      <p:graphicFrame>
        <p:nvGraphicFramePr>
          <p:cNvPr id="10248" name="Object 8"/>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1563" name="Equation" r:id="rId9" imgW="914400" imgH="198720" progId="Equation.DSMT4">
                  <p:embed/>
                </p:oleObj>
              </mc:Choice>
              <mc:Fallback>
                <p:oleObj name="Equation" r:id="rId9" imgW="914400" imgH="19872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9" name="Text Box 9"/>
          <p:cNvSpPr txBox="1">
            <a:spLocks noChangeArrowheads="1"/>
          </p:cNvSpPr>
          <p:nvPr/>
        </p:nvSpPr>
        <p:spPr bwMode="auto">
          <a:xfrm>
            <a:off x="762000" y="3352800"/>
            <a:ext cx="5624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If we try to continue with L’Hôpital’s rule:</a:t>
            </a:r>
          </a:p>
        </p:txBody>
      </p:sp>
      <p:graphicFrame>
        <p:nvGraphicFramePr>
          <p:cNvPr id="10250" name="Object 10"/>
          <p:cNvGraphicFramePr>
            <a:graphicFrameLocks noChangeAspect="1"/>
          </p:cNvGraphicFramePr>
          <p:nvPr/>
        </p:nvGraphicFramePr>
        <p:xfrm>
          <a:off x="1066800" y="4114800"/>
          <a:ext cx="1474788" cy="774700"/>
        </p:xfrm>
        <a:graphic>
          <a:graphicData uri="http://schemas.openxmlformats.org/presentationml/2006/ole">
            <mc:AlternateContent xmlns:mc="http://schemas.openxmlformats.org/markup-compatibility/2006">
              <mc:Choice xmlns:v="urn:schemas-microsoft-com:vml" Requires="v">
                <p:oleObj spid="_x0000_s21564" name="Equation" r:id="rId11" imgW="749160" imgH="393480" progId="Equation.DSMT4">
                  <p:embed/>
                </p:oleObj>
              </mc:Choice>
              <mc:Fallback>
                <p:oleObj name="Equation" r:id="rId11" imgW="749160" imgH="39348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114800"/>
                        <a:ext cx="1474788"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1" name="Object 11"/>
          <p:cNvGraphicFramePr>
            <a:graphicFrameLocks noChangeAspect="1"/>
          </p:cNvGraphicFramePr>
          <p:nvPr/>
        </p:nvGraphicFramePr>
        <p:xfrm>
          <a:off x="2819400" y="4114800"/>
          <a:ext cx="1398588" cy="774700"/>
        </p:xfrm>
        <a:graphic>
          <a:graphicData uri="http://schemas.openxmlformats.org/presentationml/2006/ole">
            <mc:AlternateContent xmlns:mc="http://schemas.openxmlformats.org/markup-compatibility/2006">
              <mc:Choice xmlns:v="urn:schemas-microsoft-com:vml" Requires="v">
                <p:oleObj spid="_x0000_s21565" name="Equation" r:id="rId12" imgW="711000" imgH="393480" progId="Equation.DSMT4">
                  <p:embed/>
                </p:oleObj>
              </mc:Choice>
              <mc:Fallback>
                <p:oleObj name="Equation" r:id="rId12" imgW="711000" imgH="393480" progId="Equation.DSMT4">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19400" y="4114800"/>
                        <a:ext cx="1398588"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2" name="Object 12"/>
          <p:cNvGraphicFramePr>
            <a:graphicFrameLocks noChangeAspect="1"/>
          </p:cNvGraphicFramePr>
          <p:nvPr/>
        </p:nvGraphicFramePr>
        <p:xfrm>
          <a:off x="4343400" y="4114800"/>
          <a:ext cx="523875" cy="774700"/>
        </p:xfrm>
        <a:graphic>
          <a:graphicData uri="http://schemas.openxmlformats.org/presentationml/2006/ole">
            <mc:AlternateContent xmlns:mc="http://schemas.openxmlformats.org/markup-compatibility/2006">
              <mc:Choice xmlns:v="urn:schemas-microsoft-com:vml" Requires="v">
                <p:oleObj spid="_x0000_s21566" name="Equation" r:id="rId14" imgW="266400" imgH="393480" progId="Equation.DSMT4">
                  <p:embed/>
                </p:oleObj>
              </mc:Choice>
              <mc:Fallback>
                <p:oleObj name="Equation" r:id="rId14" imgW="266400" imgH="393480" progId="Equation.DSMT4">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43400" y="4114800"/>
                        <a:ext cx="523875"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3" name="Text Box 13"/>
          <p:cNvSpPr txBox="1">
            <a:spLocks noChangeArrowheads="1"/>
          </p:cNvSpPr>
          <p:nvPr/>
        </p:nvSpPr>
        <p:spPr bwMode="auto">
          <a:xfrm>
            <a:off x="5622925" y="4078288"/>
            <a:ext cx="2301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which is wrong, wrong, wrong!</a:t>
            </a:r>
          </a:p>
        </p:txBody>
      </p:sp>
      <p:sp>
        <p:nvSpPr>
          <p:cNvPr id="10254" name="Line 14"/>
          <p:cNvSpPr>
            <a:spLocks noChangeShapeType="1"/>
          </p:cNvSpPr>
          <p:nvPr/>
        </p:nvSpPr>
        <p:spPr bwMode="auto">
          <a:xfrm flipV="1">
            <a:off x="762000" y="3200400"/>
            <a:ext cx="7239000" cy="20574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5" name="Line 15"/>
          <p:cNvSpPr>
            <a:spLocks noChangeShapeType="1"/>
          </p:cNvSpPr>
          <p:nvPr/>
        </p:nvSpPr>
        <p:spPr bwMode="auto">
          <a:xfrm>
            <a:off x="685800" y="3276600"/>
            <a:ext cx="7543800" cy="18288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256" name="Object 16"/>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1567" name="Equation" r:id="rId16" imgW="190440" imgH="139680" progId="Equation.DSMT4">
                  <p:embed/>
                </p:oleObj>
              </mc:Choice>
              <mc:Fallback>
                <p:oleObj name="Equation" r:id="rId16" imgW="190440" imgH="139680" progId="Equation.DSMT4">
                  <p:embed/>
                  <p:pic>
                    <p:nvPicPr>
                      <p:cNvPr id="0" name="Object 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left)">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wipe(left)">
                                      <p:cBhvr>
                                        <p:cTn id="12" dur="500"/>
                                        <p:tgtEl>
                                          <p:spTgt spid="10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wipe(left)">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0247"/>
                                        </p:tgtEl>
                                        <p:attrNameLst>
                                          <p:attrName>style.visibility</p:attrName>
                                        </p:attrNameLst>
                                      </p:cBhvr>
                                      <p:to>
                                        <p:strVal val="visible"/>
                                      </p:to>
                                    </p:set>
                                    <p:anim calcmode="lin" valueType="num">
                                      <p:cBhvr additive="base">
                                        <p:cTn id="22" dur="500" fill="hold"/>
                                        <p:tgtEl>
                                          <p:spTgt spid="10247"/>
                                        </p:tgtEl>
                                        <p:attrNameLst>
                                          <p:attrName>ppt_x</p:attrName>
                                        </p:attrNameLst>
                                      </p:cBhvr>
                                      <p:tavLst>
                                        <p:tav tm="0">
                                          <p:val>
                                            <p:strVal val="1+#ppt_w/2"/>
                                          </p:val>
                                        </p:tav>
                                        <p:tav tm="100000">
                                          <p:val>
                                            <p:strVal val="#ppt_x"/>
                                          </p:val>
                                        </p:tav>
                                      </p:tavLst>
                                    </p:anim>
                                    <p:anim calcmode="lin" valueType="num">
                                      <p:cBhvr additive="base">
                                        <p:cTn id="23" dur="500" fill="hold"/>
                                        <p:tgtEl>
                                          <p:spTgt spid="10247"/>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22" presetClass="entr" presetSubtype="2" fill="hold" grpId="0" nodeType="afterEffect">
                                  <p:stCondLst>
                                    <p:cond delay="0"/>
                                  </p:stCondLst>
                                  <p:childTnLst>
                                    <p:set>
                                      <p:cBhvr>
                                        <p:cTn id="26" dur="1" fill="hold">
                                          <p:stCondLst>
                                            <p:cond delay="0"/>
                                          </p:stCondLst>
                                        </p:cTn>
                                        <p:tgtEl>
                                          <p:spTgt spid="10246"/>
                                        </p:tgtEl>
                                        <p:attrNameLst>
                                          <p:attrName>style.visibility</p:attrName>
                                        </p:attrNameLst>
                                      </p:cBhvr>
                                      <p:to>
                                        <p:strVal val="visible"/>
                                      </p:to>
                                    </p:set>
                                    <p:animEffect transition="in" filter="wipe(right)">
                                      <p:cBhvr>
                                        <p:cTn id="27" dur="500"/>
                                        <p:tgtEl>
                                          <p:spTgt spid="102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9"/>
                                        </p:tgtEl>
                                        <p:attrNameLst>
                                          <p:attrName>style.visibility</p:attrName>
                                        </p:attrNameLst>
                                      </p:cBhvr>
                                      <p:to>
                                        <p:strVal val="visible"/>
                                      </p:to>
                                    </p:set>
                                    <p:animEffect transition="in" filter="wipe(left)">
                                      <p:cBhvr>
                                        <p:cTn id="32" dur="500"/>
                                        <p:tgtEl>
                                          <p:spTgt spid="102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0250"/>
                                        </p:tgtEl>
                                        <p:attrNameLst>
                                          <p:attrName>style.visibility</p:attrName>
                                        </p:attrNameLst>
                                      </p:cBhvr>
                                      <p:to>
                                        <p:strVal val="visible"/>
                                      </p:to>
                                    </p:set>
                                    <p:animEffect transition="in" filter="wipe(left)">
                                      <p:cBhvr>
                                        <p:cTn id="37" dur="500"/>
                                        <p:tgtEl>
                                          <p:spTgt spid="102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0251"/>
                                        </p:tgtEl>
                                        <p:attrNameLst>
                                          <p:attrName>style.visibility</p:attrName>
                                        </p:attrNameLst>
                                      </p:cBhvr>
                                      <p:to>
                                        <p:strVal val="visible"/>
                                      </p:to>
                                    </p:set>
                                    <p:animEffect transition="in" filter="wipe(left)">
                                      <p:cBhvr>
                                        <p:cTn id="42" dur="500"/>
                                        <p:tgtEl>
                                          <p:spTgt spid="1025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0252"/>
                                        </p:tgtEl>
                                        <p:attrNameLst>
                                          <p:attrName>style.visibility</p:attrName>
                                        </p:attrNameLst>
                                      </p:cBhvr>
                                      <p:to>
                                        <p:strVal val="visible"/>
                                      </p:to>
                                    </p:set>
                                    <p:animEffect transition="in" filter="wipe(left)">
                                      <p:cBhvr>
                                        <p:cTn id="47" dur="500"/>
                                        <p:tgtEl>
                                          <p:spTgt spid="1025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10253"/>
                                        </p:tgtEl>
                                        <p:attrNameLst>
                                          <p:attrName>style.visibility</p:attrName>
                                        </p:attrNameLst>
                                      </p:cBhvr>
                                      <p:to>
                                        <p:strVal val="visible"/>
                                      </p:to>
                                    </p:set>
                                    <p:anim calcmode="lin" valueType="num">
                                      <p:cBhvr>
                                        <p:cTn id="52" dur="500" fill="hold"/>
                                        <p:tgtEl>
                                          <p:spTgt spid="10253"/>
                                        </p:tgtEl>
                                        <p:attrNameLst>
                                          <p:attrName>ppt_w</p:attrName>
                                        </p:attrNameLst>
                                      </p:cBhvr>
                                      <p:tavLst>
                                        <p:tav tm="0">
                                          <p:val>
                                            <p:fltVal val="0"/>
                                          </p:val>
                                        </p:tav>
                                        <p:tav tm="100000">
                                          <p:val>
                                            <p:strVal val="#ppt_w"/>
                                          </p:val>
                                        </p:tav>
                                      </p:tavLst>
                                    </p:anim>
                                    <p:anim calcmode="lin" valueType="num">
                                      <p:cBhvr>
                                        <p:cTn id="53" dur="500" fill="hold"/>
                                        <p:tgtEl>
                                          <p:spTgt spid="10253"/>
                                        </p:tgtEl>
                                        <p:attrNameLst>
                                          <p:attrName>ppt_h</p:attrName>
                                        </p:attrNameLst>
                                      </p:cBhvr>
                                      <p:tavLst>
                                        <p:tav tm="0">
                                          <p:val>
                                            <p:fltVal val="0"/>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254"/>
                                        </p:tgtEl>
                                        <p:attrNameLst>
                                          <p:attrName>style.visibility</p:attrName>
                                        </p:attrNameLst>
                                      </p:cBhvr>
                                      <p:to>
                                        <p:strVal val="visible"/>
                                      </p:to>
                                    </p:set>
                                    <p:animEffect transition="in" filter="wipe(left)">
                                      <p:cBhvr>
                                        <p:cTn id="58" dur="500"/>
                                        <p:tgtEl>
                                          <p:spTgt spid="10254"/>
                                        </p:tgtEl>
                                      </p:cBhvr>
                                    </p:animEffect>
                                  </p:childTnLst>
                                </p:cTn>
                              </p:par>
                            </p:childTnLst>
                          </p:cTn>
                        </p:par>
                        <p:par>
                          <p:cTn id="59" fill="hold" nodeType="afterGroup">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0255"/>
                                        </p:tgtEl>
                                        <p:attrNameLst>
                                          <p:attrName>style.visibility</p:attrName>
                                        </p:attrNameLst>
                                      </p:cBhvr>
                                      <p:to>
                                        <p:strVal val="visible"/>
                                      </p:to>
                                    </p:set>
                                    <p:animEffect transition="in" filter="wipe(left)">
                                      <p:cBhvr>
                                        <p:cTn id="62" dur="500"/>
                                        <p:tgtEl>
                                          <p:spTgt spid="10255"/>
                                        </p:tgtEl>
                                      </p:cBhvr>
                                    </p:animEffect>
                                  </p:childTnLst>
                                </p:cTn>
                              </p:par>
                            </p:childTnLst>
                          </p:cTn>
                        </p:par>
                        <p:par>
                          <p:cTn id="63" fill="hold" nodeType="afterGroup">
                            <p:stCondLst>
                              <p:cond delay="1000"/>
                            </p:stCondLst>
                            <p:childTnLst>
                              <p:par>
                                <p:cTn id="64" presetID="1" presetClass="entr" presetSubtype="0" fill="hold" nodeType="afterEffect">
                                  <p:stCondLst>
                                    <p:cond delay="0"/>
                                  </p:stCondLst>
                                  <p:childTnLst>
                                    <p:set>
                                      <p:cBhvr>
                                        <p:cTn id="65" dur="1" fill="hold">
                                          <p:stCondLst>
                                            <p:cond delay="499"/>
                                          </p:stCondLst>
                                        </p:cTn>
                                        <p:tgtEl>
                                          <p:spTgt spid="10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autoUpdateAnimBg="0"/>
      <p:bldP spid="10249" grpId="0" autoUpdateAnimBg="0"/>
      <p:bldP spid="10253" grpId="0" autoUpdateAnimBg="0"/>
      <p:bldP spid="10254" grpId="0" animBg="1"/>
      <p:bldP spid="102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0" name="Rectangle 26"/>
          <p:cNvSpPr>
            <a:spLocks noChangeArrowheads="1"/>
          </p:cNvSpPr>
          <p:nvPr/>
        </p:nvSpPr>
        <p:spPr bwMode="auto">
          <a:xfrm>
            <a:off x="685800" y="228600"/>
            <a:ext cx="7620000" cy="12192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6" name="Text Box 2"/>
          <p:cNvSpPr txBox="1">
            <a:spLocks noChangeArrowheads="1"/>
          </p:cNvSpPr>
          <p:nvPr/>
        </p:nvSpPr>
        <p:spPr bwMode="auto">
          <a:xfrm>
            <a:off x="762000" y="228600"/>
            <a:ext cx="7788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On the other hand, you can apply L’Hôpital’s rule as many times as necessary as long as the fraction is still indeterminate:</a:t>
            </a:r>
          </a:p>
        </p:txBody>
      </p:sp>
      <p:graphicFrame>
        <p:nvGraphicFramePr>
          <p:cNvPr id="11267" name="Object 3"/>
          <p:cNvGraphicFramePr>
            <a:graphicFrameLocks noChangeAspect="1"/>
          </p:cNvGraphicFramePr>
          <p:nvPr/>
        </p:nvGraphicFramePr>
        <p:xfrm>
          <a:off x="838200" y="1447800"/>
          <a:ext cx="2286000" cy="1198563"/>
        </p:xfrm>
        <a:graphic>
          <a:graphicData uri="http://schemas.openxmlformats.org/presentationml/2006/ole">
            <mc:AlternateContent xmlns:mc="http://schemas.openxmlformats.org/markup-compatibility/2006">
              <mc:Choice xmlns:v="urn:schemas-microsoft-com:vml" Requires="v">
                <p:oleObj spid="_x0000_s22598" name="Equation" r:id="rId3" imgW="1091880" imgH="571320" progId="Equation.DSMT4">
                  <p:embed/>
                </p:oleObj>
              </mc:Choice>
              <mc:Fallback>
                <p:oleObj name="Equation" r:id="rId3" imgW="1091880" imgH="57132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447800"/>
                        <a:ext cx="2286000" cy="119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0" name="Object 6"/>
          <p:cNvGraphicFramePr>
            <a:graphicFrameLocks noChangeAspect="1"/>
          </p:cNvGraphicFramePr>
          <p:nvPr/>
        </p:nvGraphicFramePr>
        <p:xfrm>
          <a:off x="463550" y="4100513"/>
          <a:ext cx="2736850" cy="1233487"/>
        </p:xfrm>
        <a:graphic>
          <a:graphicData uri="http://schemas.openxmlformats.org/presentationml/2006/ole">
            <mc:AlternateContent xmlns:mc="http://schemas.openxmlformats.org/markup-compatibility/2006">
              <mc:Choice xmlns:v="urn:schemas-microsoft-com:vml" Requires="v">
                <p:oleObj spid="_x0000_s22599" name="Equation" r:id="rId5" imgW="1269720" imgH="571320" progId="Equation.DSMT4">
                  <p:embed/>
                </p:oleObj>
              </mc:Choice>
              <mc:Fallback>
                <p:oleObj name="Equation" r:id="rId5" imgW="1269720" imgH="57132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4100513"/>
                        <a:ext cx="2736850" cy="1233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278" name="Group 14"/>
          <p:cNvGrpSpPr>
            <a:grpSpLocks/>
          </p:cNvGrpSpPr>
          <p:nvPr/>
        </p:nvGrpSpPr>
        <p:grpSpPr bwMode="auto">
          <a:xfrm>
            <a:off x="3352800" y="1676400"/>
            <a:ext cx="1619250" cy="914400"/>
            <a:chOff x="1968" y="1152"/>
            <a:chExt cx="1020" cy="576"/>
          </a:xfrm>
        </p:grpSpPr>
        <p:sp>
          <p:nvSpPr>
            <p:cNvPr id="11279" name="Line 15"/>
            <p:cNvSpPr>
              <a:spLocks noChangeShapeType="1"/>
            </p:cNvSpPr>
            <p:nvPr/>
          </p:nvSpPr>
          <p:spPr bwMode="auto">
            <a:xfrm>
              <a:off x="1968" y="1440"/>
              <a:ext cx="672" cy="0"/>
            </a:xfrm>
            <a:prstGeom prst="line">
              <a:avLst/>
            </a:prstGeom>
            <a:noFill/>
            <a:ln w="190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280" name="Object 16"/>
            <p:cNvGraphicFramePr>
              <a:graphicFrameLocks noChangeAspect="1"/>
            </p:cNvGraphicFramePr>
            <p:nvPr/>
          </p:nvGraphicFramePr>
          <p:xfrm>
            <a:off x="2784" y="1152"/>
            <a:ext cx="204" cy="576"/>
          </p:xfrm>
          <a:graphic>
            <a:graphicData uri="http://schemas.openxmlformats.org/presentationml/2006/ole">
              <mc:AlternateContent xmlns:mc="http://schemas.openxmlformats.org/markup-compatibility/2006">
                <mc:Choice xmlns:v="urn:schemas-microsoft-com:vml" Requires="v">
                  <p:oleObj spid="_x0000_s22600" name="Equation" r:id="rId7" imgW="139680" imgH="393480" progId="Equation.DSMT4">
                    <p:embed/>
                  </p:oleObj>
                </mc:Choice>
                <mc:Fallback>
                  <p:oleObj name="Equation" r:id="rId7" imgW="139680" imgH="39348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4" y="1152"/>
                          <a:ext cx="204"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281" name="Group 17"/>
          <p:cNvGrpSpPr>
            <a:grpSpLocks/>
          </p:cNvGrpSpPr>
          <p:nvPr/>
        </p:nvGrpSpPr>
        <p:grpSpPr bwMode="auto">
          <a:xfrm>
            <a:off x="3429000" y="4343400"/>
            <a:ext cx="1619250" cy="914400"/>
            <a:chOff x="1968" y="1152"/>
            <a:chExt cx="1020" cy="576"/>
          </a:xfrm>
        </p:grpSpPr>
        <p:sp>
          <p:nvSpPr>
            <p:cNvPr id="11282" name="Line 18"/>
            <p:cNvSpPr>
              <a:spLocks noChangeShapeType="1"/>
            </p:cNvSpPr>
            <p:nvPr/>
          </p:nvSpPr>
          <p:spPr bwMode="auto">
            <a:xfrm>
              <a:off x="1968" y="1440"/>
              <a:ext cx="672" cy="0"/>
            </a:xfrm>
            <a:prstGeom prst="line">
              <a:avLst/>
            </a:prstGeom>
            <a:noFill/>
            <a:ln w="190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283" name="Object 19"/>
            <p:cNvGraphicFramePr>
              <a:graphicFrameLocks noChangeAspect="1"/>
            </p:cNvGraphicFramePr>
            <p:nvPr/>
          </p:nvGraphicFramePr>
          <p:xfrm>
            <a:off x="2784" y="1152"/>
            <a:ext cx="204" cy="576"/>
          </p:xfrm>
          <a:graphic>
            <a:graphicData uri="http://schemas.openxmlformats.org/presentationml/2006/ole">
              <mc:AlternateContent xmlns:mc="http://schemas.openxmlformats.org/markup-compatibility/2006">
                <mc:Choice xmlns:v="urn:schemas-microsoft-com:vml" Requires="v">
                  <p:oleObj spid="_x0000_s22601" name="Equation" r:id="rId9" imgW="139680" imgH="393480" progId="Equation.DSMT4">
                    <p:embed/>
                  </p:oleObj>
                </mc:Choice>
                <mc:Fallback>
                  <p:oleObj name="Equation" r:id="rId9" imgW="139680" imgH="393480" progId="Equation.DSMT4">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4" y="1152"/>
                          <a:ext cx="204"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285" name="Group 21"/>
          <p:cNvGrpSpPr>
            <a:grpSpLocks/>
          </p:cNvGrpSpPr>
          <p:nvPr/>
        </p:nvGrpSpPr>
        <p:grpSpPr bwMode="auto">
          <a:xfrm>
            <a:off x="3429000" y="5638800"/>
            <a:ext cx="2152650" cy="914400"/>
            <a:chOff x="3552" y="2688"/>
            <a:chExt cx="1356" cy="576"/>
          </a:xfrm>
        </p:grpSpPr>
        <p:sp>
          <p:nvSpPr>
            <p:cNvPr id="11274" name="Line 10"/>
            <p:cNvSpPr>
              <a:spLocks noChangeShapeType="1"/>
            </p:cNvSpPr>
            <p:nvPr/>
          </p:nvSpPr>
          <p:spPr bwMode="auto">
            <a:xfrm>
              <a:off x="3552" y="2976"/>
              <a:ext cx="672" cy="0"/>
            </a:xfrm>
            <a:prstGeom prst="line">
              <a:avLst/>
            </a:prstGeom>
            <a:noFill/>
            <a:ln w="190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275" name="Object 11"/>
            <p:cNvGraphicFramePr>
              <a:graphicFrameLocks noChangeAspect="1"/>
            </p:cNvGraphicFramePr>
            <p:nvPr/>
          </p:nvGraphicFramePr>
          <p:xfrm>
            <a:off x="4704" y="2688"/>
            <a:ext cx="204" cy="576"/>
          </p:xfrm>
          <a:graphic>
            <a:graphicData uri="http://schemas.openxmlformats.org/presentationml/2006/ole">
              <mc:AlternateContent xmlns:mc="http://schemas.openxmlformats.org/markup-compatibility/2006">
                <mc:Choice xmlns:v="urn:schemas-microsoft-com:vml" Requires="v">
                  <p:oleObj spid="_x0000_s22602" name="Equation" r:id="rId10" imgW="139680" imgH="393480" progId="Equation.DSMT4">
                    <p:embed/>
                  </p:oleObj>
                </mc:Choice>
                <mc:Fallback>
                  <p:oleObj name="Equation" r:id="rId10" imgW="139680" imgH="39348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4" y="2688"/>
                          <a:ext cx="204"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84" name="Text Box 20"/>
            <p:cNvSpPr txBox="1">
              <a:spLocks noChangeArrowheads="1"/>
            </p:cNvSpPr>
            <p:nvPr/>
          </p:nvSpPr>
          <p:spPr bwMode="auto">
            <a:xfrm>
              <a:off x="4272" y="2832"/>
              <a:ext cx="3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not</a:t>
              </a:r>
            </a:p>
          </p:txBody>
        </p:sp>
      </p:grpSp>
      <p:graphicFrame>
        <p:nvGraphicFramePr>
          <p:cNvPr id="11291" name="Object 27"/>
          <p:cNvGraphicFramePr>
            <a:graphicFrameLocks noChangeAspect="1"/>
          </p:cNvGraphicFramePr>
          <p:nvPr/>
        </p:nvGraphicFramePr>
        <p:xfrm>
          <a:off x="457200" y="2743200"/>
          <a:ext cx="2890838" cy="1316038"/>
        </p:xfrm>
        <a:graphic>
          <a:graphicData uri="http://schemas.openxmlformats.org/presentationml/2006/ole">
            <mc:AlternateContent xmlns:mc="http://schemas.openxmlformats.org/markup-compatibility/2006">
              <mc:Choice xmlns:v="urn:schemas-microsoft-com:vml" Requires="v">
                <p:oleObj spid="_x0000_s22603" name="Equation" r:id="rId11" imgW="1257120" imgH="571320" progId="Equation.DSMT4">
                  <p:embed/>
                </p:oleObj>
              </mc:Choice>
              <mc:Fallback>
                <p:oleObj name="Equation" r:id="rId11" imgW="1257120" imgH="571320" progId="Equation.DSMT4">
                  <p:embed/>
                  <p:pic>
                    <p:nvPicPr>
                      <p:cNvPr id="0" name="Object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2743200"/>
                        <a:ext cx="2890838"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92" name="Object 28"/>
          <p:cNvGraphicFramePr>
            <a:graphicFrameLocks noChangeAspect="1"/>
          </p:cNvGraphicFramePr>
          <p:nvPr/>
        </p:nvGraphicFramePr>
        <p:xfrm>
          <a:off x="812800" y="5486400"/>
          <a:ext cx="2435225" cy="1219200"/>
        </p:xfrm>
        <a:graphic>
          <a:graphicData uri="http://schemas.openxmlformats.org/presentationml/2006/ole">
            <mc:AlternateContent xmlns:mc="http://schemas.openxmlformats.org/markup-compatibility/2006">
              <mc:Choice xmlns:v="urn:schemas-microsoft-com:vml" Requires="v">
                <p:oleObj spid="_x0000_s22604" name="Equation" r:id="rId13" imgW="1143000" imgH="571320" progId="Equation.DSMT4">
                  <p:embed/>
                </p:oleObj>
              </mc:Choice>
              <mc:Fallback>
                <p:oleObj name="Equation" r:id="rId13" imgW="1143000" imgH="571320" progId="Equation.DSMT4">
                  <p:embed/>
                  <p:pic>
                    <p:nvPicPr>
                      <p:cNvPr id="0" name="Object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2800" y="5486400"/>
                        <a:ext cx="2435225"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93" name="Object 29"/>
          <p:cNvGraphicFramePr>
            <a:graphicFrameLocks noChangeAspect="1"/>
          </p:cNvGraphicFramePr>
          <p:nvPr/>
        </p:nvGraphicFramePr>
        <p:xfrm>
          <a:off x="6616700" y="1905000"/>
          <a:ext cx="747713" cy="1087438"/>
        </p:xfrm>
        <a:graphic>
          <a:graphicData uri="http://schemas.openxmlformats.org/presentationml/2006/ole">
            <mc:AlternateContent xmlns:mc="http://schemas.openxmlformats.org/markup-compatibility/2006">
              <mc:Choice xmlns:v="urn:schemas-microsoft-com:vml" Requires="v">
                <p:oleObj spid="_x0000_s22605" name="Equation" r:id="rId15" imgW="393480" imgH="571320" progId="Equation.DSMT4">
                  <p:embed/>
                </p:oleObj>
              </mc:Choice>
              <mc:Fallback>
                <p:oleObj name="Equation" r:id="rId15" imgW="393480" imgH="571320" progId="Equation.DSMT4">
                  <p:embed/>
                  <p:pic>
                    <p:nvPicPr>
                      <p:cNvPr id="0" name="Object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16700" y="1905000"/>
                        <a:ext cx="747713" cy="108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94" name="Object 30"/>
          <p:cNvGraphicFramePr>
            <a:graphicFrameLocks noChangeAspect="1"/>
          </p:cNvGraphicFramePr>
          <p:nvPr/>
        </p:nvGraphicFramePr>
        <p:xfrm>
          <a:off x="6781800" y="3505200"/>
          <a:ext cx="674688" cy="749300"/>
        </p:xfrm>
        <a:graphic>
          <a:graphicData uri="http://schemas.openxmlformats.org/presentationml/2006/ole">
            <mc:AlternateContent xmlns:mc="http://schemas.openxmlformats.org/markup-compatibility/2006">
              <mc:Choice xmlns:v="urn:schemas-microsoft-com:vml" Requires="v">
                <p:oleObj spid="_x0000_s22606" name="Equation" r:id="rId17" imgW="355320" imgH="393480" progId="Equation.DSMT4">
                  <p:embed/>
                </p:oleObj>
              </mc:Choice>
              <mc:Fallback>
                <p:oleObj name="Equation" r:id="rId17" imgW="355320" imgH="393480" progId="Equation.DSMT4">
                  <p:embed/>
                  <p:pic>
                    <p:nvPicPr>
                      <p:cNvPr id="0" name="Object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81800" y="3505200"/>
                        <a:ext cx="674688"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95" name="Text Box 31"/>
          <p:cNvSpPr txBox="1">
            <a:spLocks noChangeArrowheads="1"/>
          </p:cNvSpPr>
          <p:nvPr/>
        </p:nvSpPr>
        <p:spPr bwMode="auto">
          <a:xfrm>
            <a:off x="3657600" y="2895600"/>
            <a:ext cx="2530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rgbClr val="0000FF"/>
                </a:solidFill>
              </a:rPr>
              <a:t>(Rewritten in exponential form.)</a:t>
            </a:r>
          </a:p>
        </p:txBody>
      </p:sp>
      <p:graphicFrame>
        <p:nvGraphicFramePr>
          <p:cNvPr id="11296" name="Object 32"/>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2607" name="Equation" r:id="rId19" imgW="190440" imgH="139680" progId="Equation.DSMT4">
                  <p:embed/>
                </p:oleObj>
              </mc:Choice>
              <mc:Fallback>
                <p:oleObj name="Equation" r:id="rId19" imgW="190440" imgH="139680" progId="Equation.DSMT4">
                  <p:embed/>
                  <p:pic>
                    <p:nvPicPr>
                      <p:cNvPr id="0" name="Object 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left)">
                                      <p:cBhvr>
                                        <p:cTn id="7" dur="5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1278"/>
                                        </p:tgtEl>
                                        <p:attrNameLst>
                                          <p:attrName>style.visibility</p:attrName>
                                        </p:attrNameLst>
                                      </p:cBhvr>
                                      <p:to>
                                        <p:strVal val="visible"/>
                                      </p:to>
                                    </p:set>
                                    <p:anim calcmode="lin" valueType="num">
                                      <p:cBhvr additive="base">
                                        <p:cTn id="12" dur="500" fill="hold"/>
                                        <p:tgtEl>
                                          <p:spTgt spid="11278"/>
                                        </p:tgtEl>
                                        <p:attrNameLst>
                                          <p:attrName>ppt_x</p:attrName>
                                        </p:attrNameLst>
                                      </p:cBhvr>
                                      <p:tavLst>
                                        <p:tav tm="0">
                                          <p:val>
                                            <p:strVal val="1+#ppt_w/2"/>
                                          </p:val>
                                        </p:tav>
                                        <p:tav tm="100000">
                                          <p:val>
                                            <p:strVal val="#ppt_x"/>
                                          </p:val>
                                        </p:tav>
                                      </p:tavLst>
                                    </p:anim>
                                    <p:anim calcmode="lin" valueType="num">
                                      <p:cBhvr additive="base">
                                        <p:cTn id="13" dur="500" fill="hold"/>
                                        <p:tgtEl>
                                          <p:spTgt spid="1127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291"/>
                                        </p:tgtEl>
                                        <p:attrNameLst>
                                          <p:attrName>style.visibility</p:attrName>
                                        </p:attrNameLst>
                                      </p:cBhvr>
                                      <p:to>
                                        <p:strVal val="visible"/>
                                      </p:to>
                                    </p:set>
                                    <p:animEffect transition="in" filter="wipe(left)">
                                      <p:cBhvr>
                                        <p:cTn id="18" dur="500"/>
                                        <p:tgtEl>
                                          <p:spTgt spid="11291"/>
                                        </p:tgtEl>
                                      </p:cBhvr>
                                    </p:animEffect>
                                  </p:childTnLst>
                                </p:cTn>
                              </p:par>
                            </p:childTnLst>
                          </p:cTn>
                        </p:par>
                        <p:par>
                          <p:cTn id="19" fill="hold" nodeType="afterGroup">
                            <p:stCondLst>
                              <p:cond delay="500"/>
                            </p:stCondLst>
                            <p:childTnLst>
                              <p:par>
                                <p:cTn id="20" presetID="23" presetClass="entr" presetSubtype="16" fill="hold" grpId="0" nodeType="afterEffect">
                                  <p:stCondLst>
                                    <p:cond delay="1000"/>
                                  </p:stCondLst>
                                  <p:childTnLst>
                                    <p:set>
                                      <p:cBhvr>
                                        <p:cTn id="21" dur="1" fill="hold">
                                          <p:stCondLst>
                                            <p:cond delay="0"/>
                                          </p:stCondLst>
                                        </p:cTn>
                                        <p:tgtEl>
                                          <p:spTgt spid="11295"/>
                                        </p:tgtEl>
                                        <p:attrNameLst>
                                          <p:attrName>style.visibility</p:attrName>
                                        </p:attrNameLst>
                                      </p:cBhvr>
                                      <p:to>
                                        <p:strVal val="visible"/>
                                      </p:to>
                                    </p:set>
                                    <p:anim calcmode="lin" valueType="num">
                                      <p:cBhvr>
                                        <p:cTn id="22" dur="500" fill="hold"/>
                                        <p:tgtEl>
                                          <p:spTgt spid="11295"/>
                                        </p:tgtEl>
                                        <p:attrNameLst>
                                          <p:attrName>ppt_w</p:attrName>
                                        </p:attrNameLst>
                                      </p:cBhvr>
                                      <p:tavLst>
                                        <p:tav tm="0">
                                          <p:val>
                                            <p:fltVal val="0"/>
                                          </p:val>
                                        </p:tav>
                                        <p:tav tm="100000">
                                          <p:val>
                                            <p:strVal val="#ppt_w"/>
                                          </p:val>
                                        </p:tav>
                                      </p:tavLst>
                                    </p:anim>
                                    <p:anim calcmode="lin" valueType="num">
                                      <p:cBhvr>
                                        <p:cTn id="23" dur="500" fill="hold"/>
                                        <p:tgtEl>
                                          <p:spTgt spid="11295"/>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1270"/>
                                        </p:tgtEl>
                                        <p:attrNameLst>
                                          <p:attrName>style.visibility</p:attrName>
                                        </p:attrNameLst>
                                      </p:cBhvr>
                                      <p:to>
                                        <p:strVal val="visible"/>
                                      </p:to>
                                    </p:set>
                                    <p:animEffect transition="in" filter="wipe(left)">
                                      <p:cBhvr>
                                        <p:cTn id="28" dur="500"/>
                                        <p:tgtEl>
                                          <p:spTgt spid="11270"/>
                                        </p:tgtEl>
                                      </p:cBhvr>
                                    </p:animEffect>
                                  </p:childTnLst>
                                </p:cTn>
                              </p:par>
                            </p:childTnLst>
                          </p:cTn>
                        </p:par>
                        <p:par>
                          <p:cTn id="29" fill="hold" nodeType="afterGroup">
                            <p:stCondLst>
                              <p:cond delay="500"/>
                            </p:stCondLst>
                            <p:childTnLst>
                              <p:par>
                                <p:cTn id="30" presetID="2" presetClass="entr" presetSubtype="2" fill="hold" nodeType="afterEffect">
                                  <p:stCondLst>
                                    <p:cond delay="1000"/>
                                  </p:stCondLst>
                                  <p:childTnLst>
                                    <p:set>
                                      <p:cBhvr>
                                        <p:cTn id="31" dur="1" fill="hold">
                                          <p:stCondLst>
                                            <p:cond delay="0"/>
                                          </p:stCondLst>
                                        </p:cTn>
                                        <p:tgtEl>
                                          <p:spTgt spid="11281"/>
                                        </p:tgtEl>
                                        <p:attrNameLst>
                                          <p:attrName>style.visibility</p:attrName>
                                        </p:attrNameLst>
                                      </p:cBhvr>
                                      <p:to>
                                        <p:strVal val="visible"/>
                                      </p:to>
                                    </p:set>
                                    <p:anim calcmode="lin" valueType="num">
                                      <p:cBhvr additive="base">
                                        <p:cTn id="32" dur="500" fill="hold"/>
                                        <p:tgtEl>
                                          <p:spTgt spid="11281"/>
                                        </p:tgtEl>
                                        <p:attrNameLst>
                                          <p:attrName>ppt_x</p:attrName>
                                        </p:attrNameLst>
                                      </p:cBhvr>
                                      <p:tavLst>
                                        <p:tav tm="0">
                                          <p:val>
                                            <p:strVal val="1+#ppt_w/2"/>
                                          </p:val>
                                        </p:tav>
                                        <p:tav tm="100000">
                                          <p:val>
                                            <p:strVal val="#ppt_x"/>
                                          </p:val>
                                        </p:tav>
                                      </p:tavLst>
                                    </p:anim>
                                    <p:anim calcmode="lin" valueType="num">
                                      <p:cBhvr additive="base">
                                        <p:cTn id="33" dur="500" fill="hold"/>
                                        <p:tgtEl>
                                          <p:spTgt spid="11281"/>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1292"/>
                                        </p:tgtEl>
                                        <p:attrNameLst>
                                          <p:attrName>style.visibility</p:attrName>
                                        </p:attrNameLst>
                                      </p:cBhvr>
                                      <p:to>
                                        <p:strVal val="visible"/>
                                      </p:to>
                                    </p:set>
                                    <p:animEffect transition="in" filter="wipe(left)">
                                      <p:cBhvr>
                                        <p:cTn id="38" dur="500"/>
                                        <p:tgtEl>
                                          <p:spTgt spid="11292"/>
                                        </p:tgtEl>
                                      </p:cBhvr>
                                    </p:animEffect>
                                  </p:childTnLst>
                                </p:cTn>
                              </p:par>
                            </p:childTnLst>
                          </p:cTn>
                        </p:par>
                        <p:par>
                          <p:cTn id="39" fill="hold" nodeType="afterGroup">
                            <p:stCondLst>
                              <p:cond delay="500"/>
                            </p:stCondLst>
                            <p:childTnLst>
                              <p:par>
                                <p:cTn id="40" presetID="2" presetClass="entr" presetSubtype="2" fill="hold" nodeType="afterEffect">
                                  <p:stCondLst>
                                    <p:cond delay="1000"/>
                                  </p:stCondLst>
                                  <p:childTnLst>
                                    <p:set>
                                      <p:cBhvr>
                                        <p:cTn id="41" dur="1" fill="hold">
                                          <p:stCondLst>
                                            <p:cond delay="0"/>
                                          </p:stCondLst>
                                        </p:cTn>
                                        <p:tgtEl>
                                          <p:spTgt spid="11285"/>
                                        </p:tgtEl>
                                        <p:attrNameLst>
                                          <p:attrName>style.visibility</p:attrName>
                                        </p:attrNameLst>
                                      </p:cBhvr>
                                      <p:to>
                                        <p:strVal val="visible"/>
                                      </p:to>
                                    </p:set>
                                    <p:anim calcmode="lin" valueType="num">
                                      <p:cBhvr additive="base">
                                        <p:cTn id="42" dur="500" fill="hold"/>
                                        <p:tgtEl>
                                          <p:spTgt spid="11285"/>
                                        </p:tgtEl>
                                        <p:attrNameLst>
                                          <p:attrName>ppt_x</p:attrName>
                                        </p:attrNameLst>
                                      </p:cBhvr>
                                      <p:tavLst>
                                        <p:tav tm="0">
                                          <p:val>
                                            <p:strVal val="1+#ppt_w/2"/>
                                          </p:val>
                                        </p:tav>
                                        <p:tav tm="100000">
                                          <p:val>
                                            <p:strVal val="#ppt_x"/>
                                          </p:val>
                                        </p:tav>
                                      </p:tavLst>
                                    </p:anim>
                                    <p:anim calcmode="lin" valueType="num">
                                      <p:cBhvr additive="base">
                                        <p:cTn id="43" dur="500" fill="hold"/>
                                        <p:tgtEl>
                                          <p:spTgt spid="11285"/>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1293"/>
                                        </p:tgtEl>
                                        <p:attrNameLst>
                                          <p:attrName>style.visibility</p:attrName>
                                        </p:attrNameLst>
                                      </p:cBhvr>
                                      <p:to>
                                        <p:strVal val="visible"/>
                                      </p:to>
                                    </p:set>
                                    <p:animEffect transition="in" filter="wipe(left)">
                                      <p:cBhvr>
                                        <p:cTn id="48" dur="500"/>
                                        <p:tgtEl>
                                          <p:spTgt spid="112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1294"/>
                                        </p:tgtEl>
                                        <p:attrNameLst>
                                          <p:attrName>style.visibility</p:attrName>
                                        </p:attrNameLst>
                                      </p:cBhvr>
                                      <p:to>
                                        <p:strVal val="visible"/>
                                      </p:to>
                                    </p:set>
                                    <p:animEffect transition="in" filter="wipe(left)">
                                      <p:cBhvr>
                                        <p:cTn id="53" dur="500"/>
                                        <p:tgtEl>
                                          <p:spTgt spid="11294"/>
                                        </p:tgtEl>
                                      </p:cBhvr>
                                    </p:animEffect>
                                  </p:childTnLst>
                                </p:cTn>
                              </p:par>
                            </p:childTnLst>
                          </p:cTn>
                        </p:par>
                        <p:par>
                          <p:cTn id="54" fill="hold" nodeType="afterGroup">
                            <p:stCondLst>
                              <p:cond delay="500"/>
                            </p:stCondLst>
                            <p:childTnLst>
                              <p:par>
                                <p:cTn id="55" presetID="1" presetClass="entr" presetSubtype="0" fill="hold" nodeType="afterEffect">
                                  <p:stCondLst>
                                    <p:cond delay="0"/>
                                  </p:stCondLst>
                                  <p:childTnLst>
                                    <p:set>
                                      <p:cBhvr>
                                        <p:cTn id="56" dur="1" fill="hold">
                                          <p:stCondLst>
                                            <p:cond delay="499"/>
                                          </p:stCondLst>
                                        </p:cTn>
                                        <p:tgtEl>
                                          <p:spTgt spid="11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533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L’Hôpital’s rule can be used to evaluate other indeterminate</a:t>
            </a:r>
          </a:p>
        </p:txBody>
      </p:sp>
      <p:graphicFrame>
        <p:nvGraphicFramePr>
          <p:cNvPr id="12291" name="Object 3"/>
          <p:cNvGraphicFramePr>
            <a:graphicFrameLocks noChangeAspect="1"/>
          </p:cNvGraphicFramePr>
          <p:nvPr/>
        </p:nvGraphicFramePr>
        <p:xfrm>
          <a:off x="2667000" y="990600"/>
          <a:ext cx="296863" cy="838200"/>
        </p:xfrm>
        <a:graphic>
          <a:graphicData uri="http://schemas.openxmlformats.org/presentationml/2006/ole">
            <mc:AlternateContent xmlns:mc="http://schemas.openxmlformats.org/markup-compatibility/2006">
              <mc:Choice xmlns:v="urn:schemas-microsoft-com:vml" Requires="v">
                <p:oleObj spid="_x0000_s12376" name="Equation" r:id="rId3" imgW="139680" imgH="393480" progId="Equation.DSMT4">
                  <p:embed/>
                </p:oleObj>
              </mc:Choice>
              <mc:Fallback>
                <p:oleObj name="Equation" r:id="rId3" imgW="139680" imgH="393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990600"/>
                        <a:ext cx="296863"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2" name="Text Box 4"/>
          <p:cNvSpPr txBox="1">
            <a:spLocks noChangeArrowheads="1"/>
          </p:cNvSpPr>
          <p:nvPr/>
        </p:nvSpPr>
        <p:spPr bwMode="auto">
          <a:xfrm>
            <a:off x="533400" y="1143000"/>
            <a:ext cx="2671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forms besides      .</a:t>
            </a:r>
          </a:p>
        </p:txBody>
      </p:sp>
      <p:sp>
        <p:nvSpPr>
          <p:cNvPr id="12293" name="Text Box 5"/>
          <p:cNvSpPr txBox="1">
            <a:spLocks noChangeArrowheads="1"/>
          </p:cNvSpPr>
          <p:nvPr/>
        </p:nvSpPr>
        <p:spPr bwMode="auto">
          <a:xfrm>
            <a:off x="1143000" y="2362200"/>
            <a:ext cx="6748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The following are also considered indeterminate:</a:t>
            </a:r>
          </a:p>
        </p:txBody>
      </p:sp>
      <p:graphicFrame>
        <p:nvGraphicFramePr>
          <p:cNvPr id="12294" name="Object 6"/>
          <p:cNvGraphicFramePr>
            <a:graphicFrameLocks noChangeAspect="1"/>
          </p:cNvGraphicFramePr>
          <p:nvPr/>
        </p:nvGraphicFramePr>
        <p:xfrm>
          <a:off x="838200" y="3352800"/>
          <a:ext cx="481013" cy="1066800"/>
        </p:xfrm>
        <a:graphic>
          <a:graphicData uri="http://schemas.openxmlformats.org/presentationml/2006/ole">
            <mc:AlternateContent xmlns:mc="http://schemas.openxmlformats.org/markup-compatibility/2006">
              <mc:Choice xmlns:v="urn:schemas-microsoft-com:vml" Requires="v">
                <p:oleObj spid="_x0000_s12377" name="Equation" r:id="rId5" imgW="177480" imgH="393480" progId="Equation.DSMT4">
                  <p:embed/>
                </p:oleObj>
              </mc:Choice>
              <mc:Fallback>
                <p:oleObj name="Equation" r:id="rId5" imgW="177480" imgH="393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3352800"/>
                        <a:ext cx="481013"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2114550" y="3644900"/>
          <a:ext cx="823913" cy="481013"/>
        </p:xfrm>
        <a:graphic>
          <a:graphicData uri="http://schemas.openxmlformats.org/presentationml/2006/ole">
            <mc:AlternateContent xmlns:mc="http://schemas.openxmlformats.org/markup-compatibility/2006">
              <mc:Choice xmlns:v="urn:schemas-microsoft-com:vml" Requires="v">
                <p:oleObj spid="_x0000_s12378" name="Equation" r:id="rId7" imgW="304560" imgH="177480" progId="Equation.DSMT4">
                  <p:embed/>
                </p:oleObj>
              </mc:Choice>
              <mc:Fallback>
                <p:oleObj name="Equation" r:id="rId7" imgW="304560" imgH="177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14550" y="3644900"/>
                        <a:ext cx="823913"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6" name="Object 8"/>
          <p:cNvGraphicFramePr>
            <a:graphicFrameLocks noChangeAspect="1"/>
          </p:cNvGraphicFramePr>
          <p:nvPr/>
        </p:nvGraphicFramePr>
        <p:xfrm>
          <a:off x="3441700" y="3713163"/>
          <a:ext cx="1065213" cy="344487"/>
        </p:xfrm>
        <a:graphic>
          <a:graphicData uri="http://schemas.openxmlformats.org/presentationml/2006/ole">
            <mc:AlternateContent xmlns:mc="http://schemas.openxmlformats.org/markup-compatibility/2006">
              <mc:Choice xmlns:v="urn:schemas-microsoft-com:vml" Requires="v">
                <p:oleObj spid="_x0000_s12379" name="Equation" r:id="rId9" imgW="393480" imgH="126720" progId="Equation.DSMT4">
                  <p:embed/>
                </p:oleObj>
              </mc:Choice>
              <mc:Fallback>
                <p:oleObj name="Equation" r:id="rId9" imgW="393480" imgH="12672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41700" y="3713163"/>
                        <a:ext cx="1065213"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nvGraphicFramePr>
        <p:xfrm>
          <a:off x="5351463" y="3627438"/>
          <a:ext cx="446087" cy="515937"/>
        </p:xfrm>
        <a:graphic>
          <a:graphicData uri="http://schemas.openxmlformats.org/presentationml/2006/ole">
            <mc:AlternateContent xmlns:mc="http://schemas.openxmlformats.org/markup-compatibility/2006">
              <mc:Choice xmlns:v="urn:schemas-microsoft-com:vml" Requires="v">
                <p:oleObj spid="_x0000_s12380" name="Equation" r:id="rId11" imgW="164880" imgH="190440" progId="Equation.DSMT4">
                  <p:embed/>
                </p:oleObj>
              </mc:Choice>
              <mc:Fallback>
                <p:oleObj name="Equation" r:id="rId11" imgW="164880" imgH="19044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51463" y="3627438"/>
                        <a:ext cx="446087"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8" name="Object 10"/>
          <p:cNvGraphicFramePr>
            <a:graphicFrameLocks noChangeAspect="1"/>
          </p:cNvGraphicFramePr>
          <p:nvPr/>
        </p:nvGraphicFramePr>
        <p:xfrm>
          <a:off x="6799263" y="3609975"/>
          <a:ext cx="446087" cy="550863"/>
        </p:xfrm>
        <a:graphic>
          <a:graphicData uri="http://schemas.openxmlformats.org/presentationml/2006/ole">
            <mc:AlternateContent xmlns:mc="http://schemas.openxmlformats.org/markup-compatibility/2006">
              <mc:Choice xmlns:v="urn:schemas-microsoft-com:vml" Requires="v">
                <p:oleObj spid="_x0000_s12381" name="Equation" r:id="rId13" imgW="164880" imgH="203040" progId="Equation.DSMT4">
                  <p:embed/>
                </p:oleObj>
              </mc:Choice>
              <mc:Fallback>
                <p:oleObj name="Equation" r:id="rId13" imgW="164880" imgH="20304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99263" y="3609975"/>
                        <a:ext cx="446087"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9" name="Object 11"/>
          <p:cNvGraphicFramePr>
            <a:graphicFrameLocks noChangeAspect="1"/>
          </p:cNvGraphicFramePr>
          <p:nvPr/>
        </p:nvGraphicFramePr>
        <p:xfrm>
          <a:off x="7967663" y="3627438"/>
          <a:ext cx="549275" cy="515937"/>
        </p:xfrm>
        <a:graphic>
          <a:graphicData uri="http://schemas.openxmlformats.org/presentationml/2006/ole">
            <mc:AlternateContent xmlns:mc="http://schemas.openxmlformats.org/markup-compatibility/2006">
              <mc:Choice xmlns:v="urn:schemas-microsoft-com:vml" Requires="v">
                <p:oleObj spid="_x0000_s12382" name="Equation" r:id="rId15" imgW="203040" imgH="190440" progId="Equation.DSMT4">
                  <p:embed/>
                </p:oleObj>
              </mc:Choice>
              <mc:Fallback>
                <p:oleObj name="Equation" r:id="rId15" imgW="203040" imgH="190440" progId="Equation.DSMT4">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67663" y="3627438"/>
                        <a:ext cx="54927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303" name="Group 15"/>
          <p:cNvGrpSpPr>
            <a:grpSpLocks/>
          </p:cNvGrpSpPr>
          <p:nvPr/>
        </p:nvGrpSpPr>
        <p:grpSpPr bwMode="auto">
          <a:xfrm>
            <a:off x="990600" y="4419600"/>
            <a:ext cx="6734175" cy="914400"/>
            <a:chOff x="230" y="2784"/>
            <a:chExt cx="4242" cy="576"/>
          </a:xfrm>
        </p:grpSpPr>
        <p:sp>
          <p:nvSpPr>
            <p:cNvPr id="12300" name="Text Box 12"/>
            <p:cNvSpPr txBox="1">
              <a:spLocks noChangeArrowheads="1"/>
            </p:cNvSpPr>
            <p:nvPr/>
          </p:nvSpPr>
          <p:spPr bwMode="auto">
            <a:xfrm>
              <a:off x="230" y="2953"/>
              <a:ext cx="42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The first one,       , can be evaluated just like      .</a:t>
              </a:r>
            </a:p>
          </p:txBody>
        </p:sp>
        <p:graphicFrame>
          <p:nvGraphicFramePr>
            <p:cNvPr id="12301" name="Object 13"/>
            <p:cNvGraphicFramePr>
              <a:graphicFrameLocks noChangeAspect="1"/>
            </p:cNvGraphicFramePr>
            <p:nvPr/>
          </p:nvGraphicFramePr>
          <p:xfrm>
            <a:off x="1488" y="2784"/>
            <a:ext cx="260" cy="576"/>
          </p:xfrm>
          <a:graphic>
            <a:graphicData uri="http://schemas.openxmlformats.org/presentationml/2006/ole">
              <mc:AlternateContent xmlns:mc="http://schemas.openxmlformats.org/markup-compatibility/2006">
                <mc:Choice xmlns:v="urn:schemas-microsoft-com:vml" Requires="v">
                  <p:oleObj spid="_x0000_s12383" name="Equation" r:id="rId17" imgW="177480" imgH="393480" progId="Equation.DSMT4">
                    <p:embed/>
                  </p:oleObj>
                </mc:Choice>
                <mc:Fallback>
                  <p:oleObj name="Equation" r:id="rId17" imgW="177480" imgH="393480" progId="Equation.DSMT4">
                    <p:embed/>
                    <p:pic>
                      <p:nvPicPr>
                        <p:cNvPr id="0"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88" y="2784"/>
                          <a:ext cx="260"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2" name="Object 14"/>
            <p:cNvGraphicFramePr>
              <a:graphicFrameLocks noChangeAspect="1"/>
            </p:cNvGraphicFramePr>
            <p:nvPr/>
          </p:nvGraphicFramePr>
          <p:xfrm>
            <a:off x="4128" y="2784"/>
            <a:ext cx="204" cy="576"/>
          </p:xfrm>
          <a:graphic>
            <a:graphicData uri="http://schemas.openxmlformats.org/presentationml/2006/ole">
              <mc:AlternateContent xmlns:mc="http://schemas.openxmlformats.org/markup-compatibility/2006">
                <mc:Choice xmlns:v="urn:schemas-microsoft-com:vml" Requires="v">
                  <p:oleObj spid="_x0000_s12384" name="Equation" r:id="rId19" imgW="139680" imgH="393480" progId="Equation.DSMT4">
                    <p:embed/>
                  </p:oleObj>
                </mc:Choice>
                <mc:Fallback>
                  <p:oleObj name="Equation" r:id="rId19" imgW="139680" imgH="393480" progId="Equation.DSMT4">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8" y="2784"/>
                          <a:ext cx="204"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304" name="Text Box 16"/>
          <p:cNvSpPr txBox="1">
            <a:spLocks noChangeArrowheads="1"/>
          </p:cNvSpPr>
          <p:nvPr/>
        </p:nvSpPr>
        <p:spPr bwMode="auto">
          <a:xfrm>
            <a:off x="1295400" y="5638800"/>
            <a:ext cx="629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u="sng"/>
              <a:t>The others must be changed to fractions first</a:t>
            </a:r>
            <a:r>
              <a:rPr lang="en-US"/>
              <a:t>.</a:t>
            </a:r>
          </a:p>
        </p:txBody>
      </p:sp>
      <p:graphicFrame>
        <p:nvGraphicFramePr>
          <p:cNvPr id="12305" name="Object 17"/>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2385" name="Equation" r:id="rId20" imgW="190440" imgH="139680" progId="Equation.DSMT4">
                  <p:embed/>
                </p:oleObj>
              </mc:Choice>
              <mc:Fallback>
                <p:oleObj name="Equation" r:id="rId20" imgW="190440" imgH="139680" progId="Equation.DSMT4">
                  <p:embed/>
                  <p:pic>
                    <p:nvPicPr>
                      <p:cNvPr id="0"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2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22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22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229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229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229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230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304"/>
                                        </p:tgtEl>
                                        <p:attrNameLst>
                                          <p:attrName>style.visibility</p:attrName>
                                        </p:attrNameLst>
                                      </p:cBhvr>
                                      <p:to>
                                        <p:strVal val="visible"/>
                                      </p:to>
                                    </p:set>
                                  </p:childTnLst>
                                </p:cTn>
                              </p:par>
                            </p:childTnLst>
                          </p:cTn>
                        </p:par>
                        <p:par>
                          <p:cTn id="39" fill="hold" nodeType="afterGroup">
                            <p:stCondLst>
                              <p:cond delay="500"/>
                            </p:stCondLst>
                            <p:childTnLst>
                              <p:par>
                                <p:cTn id="40" presetID="1" presetClass="entr" presetSubtype="0" fill="hold" nodeType="afterEffect">
                                  <p:stCondLst>
                                    <p:cond delay="0"/>
                                  </p:stCondLst>
                                  <p:childTnLst>
                                    <p:set>
                                      <p:cBhvr>
                                        <p:cTn id="41" dur="1" fill="hold">
                                          <p:stCondLst>
                                            <p:cond delay="499"/>
                                          </p:stCondLst>
                                        </p:cTn>
                                        <p:tgtEl>
                                          <p:spTgt spid="12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30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701675" y="341313"/>
          <a:ext cx="1752600" cy="915987"/>
        </p:xfrm>
        <a:graphic>
          <a:graphicData uri="http://schemas.openxmlformats.org/presentationml/2006/ole">
            <mc:AlternateContent xmlns:mc="http://schemas.openxmlformats.org/markup-compatibility/2006">
              <mc:Choice xmlns:v="urn:schemas-microsoft-com:vml" Requires="v">
                <p:oleObj spid="_x0000_s23629" name="Equation" r:id="rId3" imgW="825480" imgH="431640" progId="Equation.DSMT4">
                  <p:embed/>
                </p:oleObj>
              </mc:Choice>
              <mc:Fallback>
                <p:oleObj name="Equation" r:id="rId3" imgW="8254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341313"/>
                        <a:ext cx="1752600"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3324" name="Group 12"/>
          <p:cNvGrpSpPr>
            <a:grpSpLocks/>
          </p:cNvGrpSpPr>
          <p:nvPr/>
        </p:nvGrpSpPr>
        <p:grpSpPr bwMode="auto">
          <a:xfrm>
            <a:off x="2682875" y="1712913"/>
            <a:ext cx="4340225" cy="1279525"/>
            <a:chOff x="1680" y="1248"/>
            <a:chExt cx="2734" cy="806"/>
          </a:xfrm>
        </p:grpSpPr>
        <p:sp>
          <p:nvSpPr>
            <p:cNvPr id="13315" name="Text Box 3"/>
            <p:cNvSpPr txBox="1">
              <a:spLocks noChangeArrowheads="1"/>
            </p:cNvSpPr>
            <p:nvPr/>
          </p:nvSpPr>
          <p:spPr bwMode="auto">
            <a:xfrm>
              <a:off x="2496" y="1488"/>
              <a:ext cx="15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This approaches</a:t>
              </a:r>
            </a:p>
          </p:txBody>
        </p:sp>
        <p:graphicFrame>
          <p:nvGraphicFramePr>
            <p:cNvPr id="13316" name="Object 4"/>
            <p:cNvGraphicFramePr>
              <a:graphicFrameLocks noChangeAspect="1"/>
            </p:cNvGraphicFramePr>
            <p:nvPr/>
          </p:nvGraphicFramePr>
          <p:xfrm>
            <a:off x="4128" y="1248"/>
            <a:ext cx="286" cy="806"/>
          </p:xfrm>
          <a:graphic>
            <a:graphicData uri="http://schemas.openxmlformats.org/presentationml/2006/ole">
              <mc:AlternateContent xmlns:mc="http://schemas.openxmlformats.org/markup-compatibility/2006">
                <mc:Choice xmlns:v="urn:schemas-microsoft-com:vml" Requires="v">
                  <p:oleObj spid="_x0000_s23630" name="Equation" r:id="rId5" imgW="139680" imgH="393480" progId="Equation.DSMT4">
                    <p:embed/>
                  </p:oleObj>
                </mc:Choice>
                <mc:Fallback>
                  <p:oleObj name="Equation" r:id="rId5" imgW="139680" imgH="39348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8" y="1248"/>
                          <a:ext cx="286" cy="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7" name="Line 5"/>
            <p:cNvSpPr>
              <a:spLocks noChangeShapeType="1"/>
            </p:cNvSpPr>
            <p:nvPr/>
          </p:nvSpPr>
          <p:spPr bwMode="auto">
            <a:xfrm flipH="1">
              <a:off x="1680" y="1632"/>
              <a:ext cx="72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13319" name="Object 7"/>
          <p:cNvGraphicFramePr>
            <a:graphicFrameLocks noChangeAspect="1"/>
          </p:cNvGraphicFramePr>
          <p:nvPr/>
        </p:nvGraphicFramePr>
        <p:xfrm>
          <a:off x="777875" y="1408113"/>
          <a:ext cx="1266825" cy="1616075"/>
        </p:xfrm>
        <a:graphic>
          <a:graphicData uri="http://schemas.openxmlformats.org/presentationml/2006/ole">
            <mc:AlternateContent xmlns:mc="http://schemas.openxmlformats.org/markup-compatibility/2006">
              <mc:Choice xmlns:v="urn:schemas-microsoft-com:vml" Requires="v">
                <p:oleObj spid="_x0000_s23631" name="Equation" r:id="rId7" imgW="596880" imgH="761760" progId="Equation.DSMT4">
                  <p:embed/>
                </p:oleObj>
              </mc:Choice>
              <mc:Fallback>
                <p:oleObj name="Equation" r:id="rId7" imgW="596880" imgH="76176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875" y="1408113"/>
                        <a:ext cx="1266825" cy="161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3320" name="Group 8"/>
          <p:cNvGrpSpPr>
            <a:grpSpLocks/>
          </p:cNvGrpSpPr>
          <p:nvPr/>
        </p:nvGrpSpPr>
        <p:grpSpPr bwMode="auto">
          <a:xfrm>
            <a:off x="2911475" y="569913"/>
            <a:ext cx="4800600" cy="577850"/>
            <a:chOff x="1728" y="480"/>
            <a:chExt cx="3024" cy="364"/>
          </a:xfrm>
        </p:grpSpPr>
        <p:sp>
          <p:nvSpPr>
            <p:cNvPr id="13321" name="Text Box 9"/>
            <p:cNvSpPr txBox="1">
              <a:spLocks noChangeArrowheads="1"/>
            </p:cNvSpPr>
            <p:nvPr/>
          </p:nvSpPr>
          <p:spPr bwMode="auto">
            <a:xfrm>
              <a:off x="2544" y="528"/>
              <a:ext cx="15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This approaches</a:t>
              </a:r>
            </a:p>
          </p:txBody>
        </p:sp>
        <p:graphicFrame>
          <p:nvGraphicFramePr>
            <p:cNvPr id="13322" name="Object 10"/>
            <p:cNvGraphicFramePr>
              <a:graphicFrameLocks noChangeAspect="1"/>
            </p:cNvGraphicFramePr>
            <p:nvPr/>
          </p:nvGraphicFramePr>
          <p:xfrm>
            <a:off x="4128" y="480"/>
            <a:ext cx="624" cy="364"/>
          </p:xfrm>
          <a:graphic>
            <a:graphicData uri="http://schemas.openxmlformats.org/presentationml/2006/ole">
              <mc:AlternateContent xmlns:mc="http://schemas.openxmlformats.org/markup-compatibility/2006">
                <mc:Choice xmlns:v="urn:schemas-microsoft-com:vml" Requires="v">
                  <p:oleObj spid="_x0000_s23632" name="Equation" r:id="rId9" imgW="304560" imgH="177480" progId="Equation.DSMT4">
                    <p:embed/>
                  </p:oleObj>
                </mc:Choice>
                <mc:Fallback>
                  <p:oleObj name="Equation" r:id="rId9" imgW="304560" imgH="17748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28" y="480"/>
                          <a:ext cx="624" cy="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3" name="Line 11"/>
            <p:cNvSpPr>
              <a:spLocks noChangeShapeType="1"/>
            </p:cNvSpPr>
            <p:nvPr/>
          </p:nvSpPr>
          <p:spPr bwMode="auto">
            <a:xfrm flipH="1">
              <a:off x="1728" y="672"/>
              <a:ext cx="72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35" name="Group 23"/>
          <p:cNvGrpSpPr>
            <a:grpSpLocks/>
          </p:cNvGrpSpPr>
          <p:nvPr/>
        </p:nvGrpSpPr>
        <p:grpSpPr bwMode="auto">
          <a:xfrm>
            <a:off x="685800" y="3160713"/>
            <a:ext cx="5156200" cy="914400"/>
            <a:chOff x="422" y="2160"/>
            <a:chExt cx="3248" cy="576"/>
          </a:xfrm>
        </p:grpSpPr>
        <p:sp>
          <p:nvSpPr>
            <p:cNvPr id="13325" name="Text Box 13"/>
            <p:cNvSpPr txBox="1">
              <a:spLocks noChangeArrowheads="1"/>
            </p:cNvSpPr>
            <p:nvPr/>
          </p:nvSpPr>
          <p:spPr bwMode="auto">
            <a:xfrm>
              <a:off x="422" y="2329"/>
              <a:ext cx="19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We already know that</a:t>
              </a:r>
            </a:p>
          </p:txBody>
        </p:sp>
        <p:graphicFrame>
          <p:nvGraphicFramePr>
            <p:cNvPr id="13326" name="Object 14"/>
            <p:cNvGraphicFramePr>
              <a:graphicFrameLocks noChangeAspect="1"/>
            </p:cNvGraphicFramePr>
            <p:nvPr/>
          </p:nvGraphicFramePr>
          <p:xfrm>
            <a:off x="2448" y="2160"/>
            <a:ext cx="1222" cy="576"/>
          </p:xfrm>
          <a:graphic>
            <a:graphicData uri="http://schemas.openxmlformats.org/presentationml/2006/ole">
              <mc:AlternateContent xmlns:mc="http://schemas.openxmlformats.org/markup-compatibility/2006">
                <mc:Choice xmlns:v="urn:schemas-microsoft-com:vml" Requires="v">
                  <p:oleObj spid="_x0000_s23633" name="Equation" r:id="rId11" imgW="914400" imgH="431640" progId="Equation.DSMT4">
                    <p:embed/>
                  </p:oleObj>
                </mc:Choice>
                <mc:Fallback>
                  <p:oleObj name="Equation" r:id="rId11" imgW="914400" imgH="431640" progId="Equation.DSMT4">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48" y="2160"/>
                          <a:ext cx="122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3327" name="Text Box 15"/>
          <p:cNvSpPr txBox="1">
            <a:spLocks noChangeArrowheads="1"/>
          </p:cNvSpPr>
          <p:nvPr/>
        </p:nvSpPr>
        <p:spPr bwMode="auto">
          <a:xfrm>
            <a:off x="685800" y="4114800"/>
            <a:ext cx="5133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but if we want to use L’Hôpital’s rule:</a:t>
            </a:r>
          </a:p>
        </p:txBody>
      </p:sp>
      <p:graphicFrame>
        <p:nvGraphicFramePr>
          <p:cNvPr id="13329" name="Object 17"/>
          <p:cNvGraphicFramePr>
            <a:graphicFrameLocks noChangeAspect="1"/>
          </p:cNvGraphicFramePr>
          <p:nvPr/>
        </p:nvGraphicFramePr>
        <p:xfrm>
          <a:off x="1844675" y="4608513"/>
          <a:ext cx="2940050" cy="1697037"/>
        </p:xfrm>
        <a:graphic>
          <a:graphicData uri="http://schemas.openxmlformats.org/presentationml/2006/ole">
            <mc:AlternateContent xmlns:mc="http://schemas.openxmlformats.org/markup-compatibility/2006">
              <mc:Choice xmlns:v="urn:schemas-microsoft-com:vml" Requires="v">
                <p:oleObj spid="_x0000_s23634" name="Equation" r:id="rId13" imgW="1384200" imgH="799920" progId="Equation.DSMT4">
                  <p:embed/>
                </p:oleObj>
              </mc:Choice>
              <mc:Fallback>
                <p:oleObj name="Equation" r:id="rId13" imgW="1384200" imgH="799920" progId="Equation.DSMT4">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4675" y="4608513"/>
                        <a:ext cx="2940050" cy="1697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0" name="Object 18"/>
          <p:cNvGraphicFramePr>
            <a:graphicFrameLocks noChangeAspect="1"/>
          </p:cNvGraphicFramePr>
          <p:nvPr/>
        </p:nvGraphicFramePr>
        <p:xfrm>
          <a:off x="396875" y="4684713"/>
          <a:ext cx="1266825" cy="1616075"/>
        </p:xfrm>
        <a:graphic>
          <a:graphicData uri="http://schemas.openxmlformats.org/presentationml/2006/ole">
            <mc:AlternateContent xmlns:mc="http://schemas.openxmlformats.org/markup-compatibility/2006">
              <mc:Choice xmlns:v="urn:schemas-microsoft-com:vml" Requires="v">
                <p:oleObj spid="_x0000_s23635" name="Equation" r:id="rId15" imgW="596880" imgH="761760" progId="Equation.DSMT4">
                  <p:embed/>
                </p:oleObj>
              </mc:Choice>
              <mc:Fallback>
                <p:oleObj name="Equation" r:id="rId15" imgW="596880" imgH="76176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875" y="4684713"/>
                        <a:ext cx="1266825" cy="161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1" name="Line 19"/>
          <p:cNvSpPr>
            <a:spLocks noChangeShapeType="1"/>
          </p:cNvSpPr>
          <p:nvPr/>
        </p:nvSpPr>
        <p:spPr bwMode="auto">
          <a:xfrm flipV="1">
            <a:off x="3597275" y="4608513"/>
            <a:ext cx="1066800" cy="1752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3332" name="Object 20"/>
          <p:cNvGraphicFramePr>
            <a:graphicFrameLocks noChangeAspect="1"/>
          </p:cNvGraphicFramePr>
          <p:nvPr/>
        </p:nvGraphicFramePr>
        <p:xfrm>
          <a:off x="4892675" y="4989513"/>
          <a:ext cx="1835150" cy="915987"/>
        </p:xfrm>
        <a:graphic>
          <a:graphicData uri="http://schemas.openxmlformats.org/presentationml/2006/ole">
            <mc:AlternateContent xmlns:mc="http://schemas.openxmlformats.org/markup-compatibility/2006">
              <mc:Choice xmlns:v="urn:schemas-microsoft-com:vml" Requires="v">
                <p:oleObj spid="_x0000_s23636" name="Equation" r:id="rId16" imgW="863280" imgH="431640" progId="Equation.DSMT4">
                  <p:embed/>
                </p:oleObj>
              </mc:Choice>
              <mc:Fallback>
                <p:oleObj name="Equation" r:id="rId16" imgW="863280" imgH="431640" progId="Equation.DSMT4">
                  <p:embed/>
                  <p:pic>
                    <p:nvPicPr>
                      <p:cNvPr id="0" name="Object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92675" y="4989513"/>
                        <a:ext cx="1835150"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3" name="Object 21"/>
          <p:cNvGraphicFramePr>
            <a:graphicFrameLocks noChangeAspect="1"/>
          </p:cNvGraphicFramePr>
          <p:nvPr/>
        </p:nvGraphicFramePr>
        <p:xfrm>
          <a:off x="6797675" y="5218113"/>
          <a:ext cx="1241425" cy="539750"/>
        </p:xfrm>
        <a:graphic>
          <a:graphicData uri="http://schemas.openxmlformats.org/presentationml/2006/ole">
            <mc:AlternateContent xmlns:mc="http://schemas.openxmlformats.org/markup-compatibility/2006">
              <mc:Choice xmlns:v="urn:schemas-microsoft-com:vml" Requires="v">
                <p:oleObj spid="_x0000_s23637" name="Equation" r:id="rId18" imgW="583920" imgH="253800" progId="Equation.DSMT4">
                  <p:embed/>
                </p:oleObj>
              </mc:Choice>
              <mc:Fallback>
                <p:oleObj name="Equation" r:id="rId18" imgW="583920" imgH="253800" progId="Equation.DSMT4">
                  <p:embed/>
                  <p:pic>
                    <p:nvPicPr>
                      <p:cNvPr id="0" name="Object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97675" y="5218113"/>
                        <a:ext cx="1241425"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4" name="Object 22"/>
          <p:cNvGraphicFramePr>
            <a:graphicFrameLocks noChangeAspect="1"/>
          </p:cNvGraphicFramePr>
          <p:nvPr/>
        </p:nvGraphicFramePr>
        <p:xfrm>
          <a:off x="8093075" y="5294313"/>
          <a:ext cx="458788" cy="350837"/>
        </p:xfrm>
        <a:graphic>
          <a:graphicData uri="http://schemas.openxmlformats.org/presentationml/2006/ole">
            <mc:AlternateContent xmlns:mc="http://schemas.openxmlformats.org/markup-compatibility/2006">
              <mc:Choice xmlns:v="urn:schemas-microsoft-com:vml" Requires="v">
                <p:oleObj spid="_x0000_s23638" name="Equation" r:id="rId20" imgW="215640" imgH="164880" progId="Equation.DSMT4">
                  <p:embed/>
                </p:oleObj>
              </mc:Choice>
              <mc:Fallback>
                <p:oleObj name="Equation" r:id="rId20" imgW="215640" imgH="164880" progId="Equation.DSMT4">
                  <p:embed/>
                  <p:pic>
                    <p:nvPicPr>
                      <p:cNvPr id="0" name="Object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093075" y="5294313"/>
                        <a:ext cx="458788" cy="35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6" name="Object 24"/>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3639" name="Equation" r:id="rId22" imgW="190440" imgH="139680" progId="Equation.DSMT4">
                  <p:embed/>
                </p:oleObj>
              </mc:Choice>
              <mc:Fallback>
                <p:oleObj name="Equation" r:id="rId22" imgW="190440" imgH="139680" progId="Equation.DSMT4">
                  <p:embed/>
                  <p:pic>
                    <p:nvPicPr>
                      <p:cNvPr id="0" name="Object 2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additive="base">
                                        <p:cTn id="7" dur="500" fill="hold"/>
                                        <p:tgtEl>
                                          <p:spTgt spid="13320"/>
                                        </p:tgtEl>
                                        <p:attrNameLst>
                                          <p:attrName>ppt_x</p:attrName>
                                        </p:attrNameLst>
                                      </p:cBhvr>
                                      <p:tavLst>
                                        <p:tav tm="0">
                                          <p:val>
                                            <p:strVal val="1+#ppt_w/2"/>
                                          </p:val>
                                        </p:tav>
                                        <p:tav tm="100000">
                                          <p:val>
                                            <p:strVal val="#ppt_x"/>
                                          </p:val>
                                        </p:tav>
                                      </p:tavLst>
                                    </p:anim>
                                    <p:anim calcmode="lin" valueType="num">
                                      <p:cBhvr additive="base">
                                        <p:cTn id="8"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33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3324"/>
                                        </p:tgtEl>
                                        <p:attrNameLst>
                                          <p:attrName>style.visibility</p:attrName>
                                        </p:attrNameLst>
                                      </p:cBhvr>
                                      <p:to>
                                        <p:strVal val="visible"/>
                                      </p:to>
                                    </p:set>
                                    <p:anim calcmode="lin" valueType="num">
                                      <p:cBhvr additive="base">
                                        <p:cTn id="17" dur="500" fill="hold"/>
                                        <p:tgtEl>
                                          <p:spTgt spid="13324"/>
                                        </p:tgtEl>
                                        <p:attrNameLst>
                                          <p:attrName>ppt_x</p:attrName>
                                        </p:attrNameLst>
                                      </p:cBhvr>
                                      <p:tavLst>
                                        <p:tav tm="0">
                                          <p:val>
                                            <p:strVal val="1+#ppt_w/2"/>
                                          </p:val>
                                        </p:tav>
                                        <p:tav tm="100000">
                                          <p:val>
                                            <p:strVal val="#ppt_x"/>
                                          </p:val>
                                        </p:tav>
                                      </p:tavLst>
                                    </p:anim>
                                    <p:anim calcmode="lin" valueType="num">
                                      <p:cBhvr additive="base">
                                        <p:cTn id="18" dur="500" fill="hold"/>
                                        <p:tgtEl>
                                          <p:spTgt spid="13324"/>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3335"/>
                                        </p:tgtEl>
                                        <p:attrNameLst>
                                          <p:attrName>style.visibility</p:attrName>
                                        </p:attrNameLst>
                                      </p:cBhvr>
                                      <p:to>
                                        <p:strVal val="visible"/>
                                      </p:to>
                                    </p:set>
                                    <p:animEffect transition="in" filter="wipe(left)">
                                      <p:cBhvr>
                                        <p:cTn id="23" dur="500"/>
                                        <p:tgtEl>
                                          <p:spTgt spid="1333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327"/>
                                        </p:tgtEl>
                                        <p:attrNameLst>
                                          <p:attrName>style.visibility</p:attrName>
                                        </p:attrNameLst>
                                      </p:cBhvr>
                                      <p:to>
                                        <p:strVal val="visible"/>
                                      </p:to>
                                    </p:set>
                                    <p:animEffect transition="in" filter="wipe(left)">
                                      <p:cBhvr>
                                        <p:cTn id="28" dur="500"/>
                                        <p:tgtEl>
                                          <p:spTgt spid="133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13330"/>
                                        </p:tgtEl>
                                        <p:attrNameLst>
                                          <p:attrName>style.visibility</p:attrName>
                                        </p:attrNameLst>
                                      </p:cBhvr>
                                      <p:to>
                                        <p:strVal val="visible"/>
                                      </p:to>
                                    </p:set>
                                  </p:childTnLst>
                                  <p:subTnLst>
                                    <p:animClr clrSpc="rgb" dir="cw">
                                      <p:cBhvr override="childStyle">
                                        <p:cTn dur="1" fill="hold" display="0" masterRel="nextClick" afterEffect="1"/>
                                        <p:tgtEl>
                                          <p:spTgt spid="13330"/>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499"/>
                                          </p:stCondLst>
                                        </p:cTn>
                                        <p:tgtEl>
                                          <p:spTgt spid="13329"/>
                                        </p:tgtEl>
                                        <p:attrNameLst>
                                          <p:attrName>style.visibility</p:attrName>
                                        </p:attrNameLst>
                                      </p:cBhvr>
                                      <p:to>
                                        <p:strVal val="visible"/>
                                      </p:to>
                                    </p:set>
                                  </p:childTnLst>
                                  <p:subTnLst>
                                    <p:animClr clrSpc="rgb" dir="cw">
                                      <p:cBhvr override="childStyle">
                                        <p:cTn dur="1" fill="hold" display="0" masterRel="nextClick" afterEffect="1"/>
                                        <p:tgtEl>
                                          <p:spTgt spid="13329"/>
                                        </p:tgtEl>
                                        <p:attrNameLst>
                                          <p:attrName>ppt_c</p:attrName>
                                        </p:attrNameLst>
                                      </p:cBhvr>
                                      <p:to>
                                        <a:schemeClr val="bg2"/>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3331"/>
                                        </p:tgtEl>
                                        <p:attrNameLst>
                                          <p:attrName>style.visibility</p:attrName>
                                        </p:attrNameLst>
                                      </p:cBhvr>
                                      <p:to>
                                        <p:strVal val="visible"/>
                                      </p:to>
                                    </p:set>
                                    <p:animEffect transition="in" filter="wipe(down)">
                                      <p:cBhvr>
                                        <p:cTn id="41" dur="500"/>
                                        <p:tgtEl>
                                          <p:spTgt spid="13331"/>
                                        </p:tgtEl>
                                      </p:cBhvr>
                                    </p:animEffect>
                                  </p:childTnLst>
                                  <p:subTnLst>
                                    <p:animClr clrSpc="rgb" dir="cw">
                                      <p:cBhvr override="childStyle">
                                        <p:cTn dur="1" fill="hold" display="0" masterRel="nextClick" afterEffect="1"/>
                                        <p:tgtEl>
                                          <p:spTgt spid="13331"/>
                                        </p:tgtEl>
                                        <p:attrNameLst>
                                          <p:attrName>ppt_c</p:attrName>
                                        </p:attrNameLst>
                                      </p:cBhvr>
                                      <p:to>
                                        <a:schemeClr val="accent1"/>
                                      </p:to>
                                    </p:animClr>
                                  </p:subTnLst>
                                </p:cTn>
                              </p:par>
                            </p:childTnLst>
                          </p:cTn>
                        </p:par>
                        <p:par>
                          <p:cTn id="42" fill="hold" nodeType="afterGroup">
                            <p:stCondLst>
                              <p:cond delay="500"/>
                            </p:stCondLst>
                            <p:childTnLst>
                              <p:par>
                                <p:cTn id="43" presetID="1" presetClass="entr" presetSubtype="0" fill="hold" nodeType="afterEffect">
                                  <p:stCondLst>
                                    <p:cond delay="0"/>
                                  </p:stCondLst>
                                  <p:childTnLst>
                                    <p:set>
                                      <p:cBhvr>
                                        <p:cTn id="44" dur="1" fill="hold">
                                          <p:stCondLst>
                                            <p:cond delay="499"/>
                                          </p:stCondLst>
                                        </p:cTn>
                                        <p:tgtEl>
                                          <p:spTgt spid="13332"/>
                                        </p:tgtEl>
                                        <p:attrNameLst>
                                          <p:attrName>style.visibility</p:attrName>
                                        </p:attrNameLst>
                                      </p:cBhvr>
                                      <p:to>
                                        <p:strVal val="visible"/>
                                      </p:to>
                                    </p:set>
                                  </p:childTnLst>
                                  <p:subTnLst>
                                    <p:animClr clrSpc="rgb" dir="cw">
                                      <p:cBhvr override="childStyle">
                                        <p:cTn dur="1" fill="hold" display="0" masterRel="nextClick" afterEffect="1"/>
                                        <p:tgtEl>
                                          <p:spTgt spid="13332"/>
                                        </p:tgtEl>
                                        <p:attrNameLst>
                                          <p:attrName>ppt_c</p:attrName>
                                        </p:attrNameLst>
                                      </p:cBhvr>
                                      <p:to>
                                        <a:schemeClr val="bg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499"/>
                                          </p:stCondLst>
                                        </p:cTn>
                                        <p:tgtEl>
                                          <p:spTgt spid="13333"/>
                                        </p:tgtEl>
                                        <p:attrNameLst>
                                          <p:attrName>style.visibility</p:attrName>
                                        </p:attrNameLst>
                                      </p:cBhvr>
                                      <p:to>
                                        <p:strVal val="visible"/>
                                      </p:to>
                                    </p:set>
                                  </p:childTnLst>
                                  <p:subTnLst>
                                    <p:animClr clrSpc="rgb" dir="cw">
                                      <p:cBhvr override="childStyle">
                                        <p:cTn dur="1" fill="hold" display="0" masterRel="nextClick" afterEffect="1"/>
                                        <p:tgtEl>
                                          <p:spTgt spid="13333"/>
                                        </p:tgtEl>
                                        <p:attrNameLst>
                                          <p:attrName>ppt_c</p:attrName>
                                        </p:attrNameLst>
                                      </p:cBhvr>
                                      <p:to>
                                        <a:schemeClr val="bg2"/>
                                      </p:to>
                                    </p:animClr>
                                  </p:sub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499"/>
                                          </p:stCondLst>
                                        </p:cTn>
                                        <p:tgtEl>
                                          <p:spTgt spid="13334"/>
                                        </p:tgtEl>
                                        <p:attrNameLst>
                                          <p:attrName>style.visibility</p:attrName>
                                        </p:attrNameLst>
                                      </p:cBhvr>
                                      <p:to>
                                        <p:strVal val="visible"/>
                                      </p:to>
                                    </p:set>
                                  </p:childTnLst>
                                </p:cTn>
                              </p:par>
                            </p:childTnLst>
                          </p:cTn>
                        </p:par>
                        <p:par>
                          <p:cTn id="53" fill="hold" nodeType="afterGroup">
                            <p:stCondLst>
                              <p:cond delay="500"/>
                            </p:stCondLst>
                            <p:childTnLst>
                              <p:par>
                                <p:cTn id="54" presetID="1" presetClass="entr" presetSubtype="0" fill="hold" nodeType="afterEffect">
                                  <p:stCondLst>
                                    <p:cond delay="0"/>
                                  </p:stCondLst>
                                  <p:childTnLst>
                                    <p:set>
                                      <p:cBhvr>
                                        <p:cTn id="55" dur="1" fill="hold">
                                          <p:stCondLst>
                                            <p:cond delay="499"/>
                                          </p:stCondLst>
                                        </p:cTn>
                                        <p:tgtEl>
                                          <p:spTgt spid="13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autoUpdateAnimBg="0"/>
      <p:bldP spid="133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381000" y="381000"/>
          <a:ext cx="2209800" cy="884238"/>
        </p:xfrm>
        <a:graphic>
          <a:graphicData uri="http://schemas.openxmlformats.org/presentationml/2006/ole">
            <mc:AlternateContent xmlns:mc="http://schemas.openxmlformats.org/markup-compatibility/2006">
              <mc:Choice xmlns:v="urn:schemas-microsoft-com:vml" Requires="v">
                <p:oleObj spid="_x0000_s15443" name="Equation" r:id="rId3" imgW="1079280" imgH="431640" progId="Equation.DSMT4">
                  <p:embed/>
                </p:oleObj>
              </mc:Choice>
              <mc:Fallback>
                <p:oleObj name="Equation" r:id="rId3" imgW="10792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2209800"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Text Box 6"/>
          <p:cNvSpPr txBox="1">
            <a:spLocks noChangeArrowheads="1"/>
          </p:cNvSpPr>
          <p:nvPr/>
        </p:nvSpPr>
        <p:spPr bwMode="auto">
          <a:xfrm>
            <a:off x="533400" y="1524000"/>
            <a:ext cx="760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If we find a common denominator and subtract, we get:</a:t>
            </a:r>
          </a:p>
        </p:txBody>
      </p:sp>
      <p:graphicFrame>
        <p:nvGraphicFramePr>
          <p:cNvPr id="15367" name="Object 7"/>
          <p:cNvGraphicFramePr>
            <a:graphicFrameLocks noChangeAspect="1"/>
          </p:cNvGraphicFramePr>
          <p:nvPr/>
        </p:nvGraphicFramePr>
        <p:xfrm>
          <a:off x="381000" y="2209800"/>
          <a:ext cx="2157413" cy="1039813"/>
        </p:xfrm>
        <a:graphic>
          <a:graphicData uri="http://schemas.openxmlformats.org/presentationml/2006/ole">
            <mc:AlternateContent xmlns:mc="http://schemas.openxmlformats.org/markup-compatibility/2006">
              <mc:Choice xmlns:v="urn:schemas-microsoft-com:vml" Requires="v">
                <p:oleObj spid="_x0000_s15444" name="Equation" r:id="rId5" imgW="1054080" imgH="507960" progId="Equation.DSMT4">
                  <p:embed/>
                </p:oleObj>
              </mc:Choice>
              <mc:Fallback>
                <p:oleObj name="Equation" r:id="rId5" imgW="1054080" imgH="50796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209800"/>
                        <a:ext cx="2157413" cy="103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373" name="Group 13"/>
          <p:cNvGrpSpPr>
            <a:grpSpLocks/>
          </p:cNvGrpSpPr>
          <p:nvPr/>
        </p:nvGrpSpPr>
        <p:grpSpPr bwMode="auto">
          <a:xfrm>
            <a:off x="2819400" y="2362200"/>
            <a:ext cx="4183063" cy="838200"/>
            <a:chOff x="1872" y="1488"/>
            <a:chExt cx="2635" cy="528"/>
          </a:xfrm>
        </p:grpSpPr>
        <p:sp>
          <p:nvSpPr>
            <p:cNvPr id="15370" name="Text Box 10"/>
            <p:cNvSpPr txBox="1">
              <a:spLocks noChangeArrowheads="1"/>
            </p:cNvSpPr>
            <p:nvPr/>
          </p:nvSpPr>
          <p:spPr bwMode="auto">
            <a:xfrm>
              <a:off x="2448" y="1632"/>
              <a:ext cx="18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Now it is in the form</a:t>
              </a:r>
            </a:p>
          </p:txBody>
        </p:sp>
        <p:graphicFrame>
          <p:nvGraphicFramePr>
            <p:cNvPr id="15371" name="Object 11"/>
            <p:cNvGraphicFramePr>
              <a:graphicFrameLocks noChangeAspect="1"/>
            </p:cNvGraphicFramePr>
            <p:nvPr/>
          </p:nvGraphicFramePr>
          <p:xfrm>
            <a:off x="4320" y="1488"/>
            <a:ext cx="187" cy="528"/>
          </p:xfrm>
          <a:graphic>
            <a:graphicData uri="http://schemas.openxmlformats.org/presentationml/2006/ole">
              <mc:AlternateContent xmlns:mc="http://schemas.openxmlformats.org/markup-compatibility/2006">
                <mc:Choice xmlns:v="urn:schemas-microsoft-com:vml" Requires="v">
                  <p:oleObj spid="_x0000_s15445" name="Equation" r:id="rId7" imgW="139680" imgH="393480" progId="Equation.DSMT4">
                    <p:embed/>
                  </p:oleObj>
                </mc:Choice>
                <mc:Fallback>
                  <p:oleObj name="Equation" r:id="rId7" imgW="139680" imgH="39348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20" y="1488"/>
                          <a:ext cx="187"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2" name="Line 12"/>
            <p:cNvSpPr>
              <a:spLocks noChangeShapeType="1"/>
            </p:cNvSpPr>
            <p:nvPr/>
          </p:nvSpPr>
          <p:spPr bwMode="auto">
            <a:xfrm flipH="1">
              <a:off x="1872" y="1776"/>
              <a:ext cx="528"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75" name="Group 15"/>
          <p:cNvGrpSpPr>
            <a:grpSpLocks/>
          </p:cNvGrpSpPr>
          <p:nvPr/>
        </p:nvGrpSpPr>
        <p:grpSpPr bwMode="auto">
          <a:xfrm>
            <a:off x="2895600" y="609600"/>
            <a:ext cx="5561013" cy="457200"/>
            <a:chOff x="1824" y="384"/>
            <a:chExt cx="3503" cy="288"/>
          </a:xfrm>
        </p:grpSpPr>
        <p:grpSp>
          <p:nvGrpSpPr>
            <p:cNvPr id="15365" name="Group 5"/>
            <p:cNvGrpSpPr>
              <a:grpSpLocks/>
            </p:cNvGrpSpPr>
            <p:nvPr/>
          </p:nvGrpSpPr>
          <p:grpSpPr bwMode="auto">
            <a:xfrm>
              <a:off x="2352" y="384"/>
              <a:ext cx="2975" cy="288"/>
              <a:chOff x="1872" y="432"/>
              <a:chExt cx="2975" cy="288"/>
            </a:xfrm>
          </p:grpSpPr>
          <p:graphicFrame>
            <p:nvGraphicFramePr>
              <p:cNvPr id="15363" name="Object 3"/>
              <p:cNvGraphicFramePr>
                <a:graphicFrameLocks noChangeAspect="1"/>
              </p:cNvGraphicFramePr>
              <p:nvPr/>
            </p:nvGraphicFramePr>
            <p:xfrm>
              <a:off x="4176" y="480"/>
              <a:ext cx="671" cy="217"/>
            </p:xfrm>
            <a:graphic>
              <a:graphicData uri="http://schemas.openxmlformats.org/presentationml/2006/ole">
                <mc:AlternateContent xmlns:mc="http://schemas.openxmlformats.org/markup-compatibility/2006">
                  <mc:Choice xmlns:v="urn:schemas-microsoft-com:vml" Requires="v">
                    <p:oleObj spid="_x0000_s15446" name="Equation" r:id="rId9" imgW="393480" imgH="126720" progId="Equation.DSMT4">
                      <p:embed/>
                    </p:oleObj>
                  </mc:Choice>
                  <mc:Fallback>
                    <p:oleObj name="Equation" r:id="rId9" imgW="393480" imgH="126720" progId="Equation.DSMT4">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6" y="480"/>
                            <a:ext cx="671"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4" name="Text Box 4"/>
              <p:cNvSpPr txBox="1">
                <a:spLocks noChangeArrowheads="1"/>
              </p:cNvSpPr>
              <p:nvPr/>
            </p:nvSpPr>
            <p:spPr bwMode="auto">
              <a:xfrm>
                <a:off x="1872" y="432"/>
                <a:ext cx="23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This is indeterminate form</a:t>
                </a:r>
              </a:p>
            </p:txBody>
          </p:sp>
        </p:grpSp>
        <p:sp>
          <p:nvSpPr>
            <p:cNvPr id="15374" name="Line 14"/>
            <p:cNvSpPr>
              <a:spLocks noChangeShapeType="1"/>
            </p:cNvSpPr>
            <p:nvPr/>
          </p:nvSpPr>
          <p:spPr bwMode="auto">
            <a:xfrm flipH="1">
              <a:off x="1824" y="528"/>
              <a:ext cx="480"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15376" name="Object 16"/>
          <p:cNvGraphicFramePr>
            <a:graphicFrameLocks noChangeAspect="1"/>
          </p:cNvGraphicFramePr>
          <p:nvPr/>
        </p:nvGraphicFramePr>
        <p:xfrm>
          <a:off x="457200" y="3429000"/>
          <a:ext cx="2209800" cy="1612900"/>
        </p:xfrm>
        <a:graphic>
          <a:graphicData uri="http://schemas.openxmlformats.org/presentationml/2006/ole">
            <mc:AlternateContent xmlns:mc="http://schemas.openxmlformats.org/markup-compatibility/2006">
              <mc:Choice xmlns:v="urn:schemas-microsoft-com:vml" Requires="v">
                <p:oleObj spid="_x0000_s15447" name="Equation" r:id="rId11" imgW="1079280" imgH="787320" progId="Equation.DSMT4">
                  <p:embed/>
                </p:oleObj>
              </mc:Choice>
              <mc:Fallback>
                <p:oleObj name="Equation" r:id="rId11" imgW="1079280" imgH="78732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3429000"/>
                        <a:ext cx="2209800" cy="161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383" name="Group 23"/>
          <p:cNvGrpSpPr>
            <a:grpSpLocks/>
          </p:cNvGrpSpPr>
          <p:nvPr/>
        </p:nvGrpSpPr>
        <p:grpSpPr bwMode="auto">
          <a:xfrm>
            <a:off x="2819400" y="4038600"/>
            <a:ext cx="4621213" cy="457200"/>
            <a:chOff x="1776" y="2544"/>
            <a:chExt cx="2911" cy="288"/>
          </a:xfrm>
        </p:grpSpPr>
        <p:sp>
          <p:nvSpPr>
            <p:cNvPr id="15377" name="Text Box 17"/>
            <p:cNvSpPr txBox="1">
              <a:spLocks noChangeArrowheads="1"/>
            </p:cNvSpPr>
            <p:nvPr/>
          </p:nvSpPr>
          <p:spPr bwMode="auto">
            <a:xfrm>
              <a:off x="2112" y="2544"/>
              <a:ext cx="25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L’Hôpital’s rule applied once.</a:t>
              </a:r>
            </a:p>
          </p:txBody>
        </p:sp>
        <p:sp>
          <p:nvSpPr>
            <p:cNvPr id="15379" name="Line 19"/>
            <p:cNvSpPr>
              <a:spLocks noChangeShapeType="1"/>
            </p:cNvSpPr>
            <p:nvPr/>
          </p:nvSpPr>
          <p:spPr bwMode="auto">
            <a:xfrm flipH="1">
              <a:off x="1776" y="2688"/>
              <a:ext cx="336"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84" name="Group 24"/>
          <p:cNvGrpSpPr>
            <a:grpSpLocks/>
          </p:cNvGrpSpPr>
          <p:nvPr/>
        </p:nvGrpSpPr>
        <p:grpSpPr bwMode="auto">
          <a:xfrm>
            <a:off x="2819400" y="5370513"/>
            <a:ext cx="4275138" cy="838200"/>
            <a:chOff x="1776" y="3383"/>
            <a:chExt cx="2693" cy="528"/>
          </a:xfrm>
        </p:grpSpPr>
        <p:graphicFrame>
          <p:nvGraphicFramePr>
            <p:cNvPr id="15378" name="Object 18"/>
            <p:cNvGraphicFramePr>
              <a:graphicFrameLocks noChangeAspect="1"/>
            </p:cNvGraphicFramePr>
            <p:nvPr/>
          </p:nvGraphicFramePr>
          <p:xfrm>
            <a:off x="4282" y="3383"/>
            <a:ext cx="187" cy="528"/>
          </p:xfrm>
          <a:graphic>
            <a:graphicData uri="http://schemas.openxmlformats.org/presentationml/2006/ole">
              <mc:AlternateContent xmlns:mc="http://schemas.openxmlformats.org/markup-compatibility/2006">
                <mc:Choice xmlns:v="urn:schemas-microsoft-com:vml" Requires="v">
                  <p:oleObj spid="_x0000_s15448" name="Equation" r:id="rId13" imgW="139680" imgH="393480" progId="Equation.DSMT4">
                    <p:embed/>
                  </p:oleObj>
                </mc:Choice>
                <mc:Fallback>
                  <p:oleObj name="Equation" r:id="rId13" imgW="139680" imgH="393480" progId="Equation.DSMT4">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2" y="3383"/>
                          <a:ext cx="187"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81" name="Text Box 21"/>
            <p:cNvSpPr txBox="1">
              <a:spLocks noChangeArrowheads="1"/>
            </p:cNvSpPr>
            <p:nvPr/>
          </p:nvSpPr>
          <p:spPr bwMode="auto">
            <a:xfrm>
              <a:off x="2208" y="3504"/>
              <a:ext cx="20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Fractions cleared.  Still</a:t>
              </a:r>
            </a:p>
          </p:txBody>
        </p:sp>
        <p:sp>
          <p:nvSpPr>
            <p:cNvPr id="15382" name="Line 22"/>
            <p:cNvSpPr>
              <a:spLocks noChangeShapeType="1"/>
            </p:cNvSpPr>
            <p:nvPr/>
          </p:nvSpPr>
          <p:spPr bwMode="auto">
            <a:xfrm flipH="1">
              <a:off x="1776" y="3648"/>
              <a:ext cx="336"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15385" name="Object 25"/>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5449" name="Equation" r:id="rId14" imgW="190440" imgH="139680" progId="Equation.DSMT4">
                  <p:embed/>
                </p:oleObj>
              </mc:Choice>
              <mc:Fallback>
                <p:oleObj name="Equation" r:id="rId14" imgW="190440" imgH="139680" progId="Equation.DSMT4">
                  <p:embed/>
                  <p:pic>
                    <p:nvPicPr>
                      <p:cNvPr id="0"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86" name="Object 26"/>
          <p:cNvGraphicFramePr>
            <a:graphicFrameLocks noChangeAspect="1"/>
          </p:cNvGraphicFramePr>
          <p:nvPr/>
        </p:nvGraphicFramePr>
        <p:xfrm>
          <a:off x="430213" y="5334000"/>
          <a:ext cx="2365375" cy="884238"/>
        </p:xfrm>
        <a:graphic>
          <a:graphicData uri="http://schemas.openxmlformats.org/presentationml/2006/ole">
            <mc:AlternateContent xmlns:mc="http://schemas.openxmlformats.org/markup-compatibility/2006">
              <mc:Choice xmlns:v="urn:schemas-microsoft-com:vml" Requires="v">
                <p:oleObj spid="_x0000_s15450" name="Equation" r:id="rId16" imgW="1155600" imgH="431640" progId="Equation.DSMT4">
                  <p:embed/>
                </p:oleObj>
              </mc:Choice>
              <mc:Fallback>
                <p:oleObj name="Equation" r:id="rId16" imgW="1155600" imgH="431640" progId="Equation.DSMT4">
                  <p:embed/>
                  <p:pic>
                    <p:nvPicPr>
                      <p:cNvPr id="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0213" y="5334000"/>
                        <a:ext cx="2365375"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5375"/>
                                        </p:tgtEl>
                                        <p:attrNameLst>
                                          <p:attrName>style.visibility</p:attrName>
                                        </p:attrNameLst>
                                      </p:cBhvr>
                                      <p:to>
                                        <p:strVal val="visible"/>
                                      </p:to>
                                    </p:set>
                                    <p:anim calcmode="lin" valueType="num">
                                      <p:cBhvr additive="base">
                                        <p:cTn id="7" dur="500" fill="hold"/>
                                        <p:tgtEl>
                                          <p:spTgt spid="15375"/>
                                        </p:tgtEl>
                                        <p:attrNameLst>
                                          <p:attrName>ppt_x</p:attrName>
                                        </p:attrNameLst>
                                      </p:cBhvr>
                                      <p:tavLst>
                                        <p:tav tm="0">
                                          <p:val>
                                            <p:strVal val="1+#ppt_w/2"/>
                                          </p:val>
                                        </p:tav>
                                        <p:tav tm="100000">
                                          <p:val>
                                            <p:strVal val="#ppt_x"/>
                                          </p:val>
                                        </p:tav>
                                      </p:tavLst>
                                    </p:anim>
                                    <p:anim calcmode="lin" valueType="num">
                                      <p:cBhvr additive="base">
                                        <p:cTn id="8"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36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536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p:cTn id="20" dur="1" fill="hold">
                                          <p:stCondLst>
                                            <p:cond delay="0"/>
                                          </p:stCondLst>
                                        </p:cTn>
                                        <p:tgtEl>
                                          <p:spTgt spid="15373"/>
                                        </p:tgtEl>
                                        <p:attrNameLst>
                                          <p:attrName>style.visibility</p:attrName>
                                        </p:attrNameLst>
                                      </p:cBhvr>
                                      <p:to>
                                        <p:strVal val="visible"/>
                                      </p:to>
                                    </p:set>
                                    <p:anim calcmode="lin" valueType="num">
                                      <p:cBhvr additive="base">
                                        <p:cTn id="21" dur="500" fill="hold"/>
                                        <p:tgtEl>
                                          <p:spTgt spid="15373"/>
                                        </p:tgtEl>
                                        <p:attrNameLst>
                                          <p:attrName>ppt_x</p:attrName>
                                        </p:attrNameLst>
                                      </p:cBhvr>
                                      <p:tavLst>
                                        <p:tav tm="0">
                                          <p:val>
                                            <p:strVal val="1+#ppt_w/2"/>
                                          </p:val>
                                        </p:tav>
                                        <p:tav tm="100000">
                                          <p:val>
                                            <p:strVal val="#ppt_x"/>
                                          </p:val>
                                        </p:tav>
                                      </p:tavLst>
                                    </p:anim>
                                    <p:anim calcmode="lin" valueType="num">
                                      <p:cBhvr additive="base">
                                        <p:cTn id="22"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537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5383"/>
                                        </p:tgtEl>
                                        <p:attrNameLst>
                                          <p:attrName>style.visibility</p:attrName>
                                        </p:attrNameLst>
                                      </p:cBhvr>
                                      <p:to>
                                        <p:strVal val="visible"/>
                                      </p:to>
                                    </p:set>
                                    <p:anim calcmode="lin" valueType="num">
                                      <p:cBhvr additive="base">
                                        <p:cTn id="31" dur="500" fill="hold"/>
                                        <p:tgtEl>
                                          <p:spTgt spid="15383"/>
                                        </p:tgtEl>
                                        <p:attrNameLst>
                                          <p:attrName>ppt_x</p:attrName>
                                        </p:attrNameLst>
                                      </p:cBhvr>
                                      <p:tavLst>
                                        <p:tav tm="0">
                                          <p:val>
                                            <p:strVal val="1+#ppt_w/2"/>
                                          </p:val>
                                        </p:tav>
                                        <p:tav tm="100000">
                                          <p:val>
                                            <p:strVal val="#ppt_x"/>
                                          </p:val>
                                        </p:tav>
                                      </p:tavLst>
                                    </p:anim>
                                    <p:anim calcmode="lin" valueType="num">
                                      <p:cBhvr additive="base">
                                        <p:cTn id="32" dur="500" fill="hold"/>
                                        <p:tgtEl>
                                          <p:spTgt spid="1538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499"/>
                                          </p:stCondLst>
                                        </p:cTn>
                                        <p:tgtEl>
                                          <p:spTgt spid="1538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15384"/>
                                        </p:tgtEl>
                                        <p:attrNameLst>
                                          <p:attrName>style.visibility</p:attrName>
                                        </p:attrNameLst>
                                      </p:cBhvr>
                                      <p:to>
                                        <p:strVal val="visible"/>
                                      </p:to>
                                    </p:set>
                                    <p:anim calcmode="lin" valueType="num">
                                      <p:cBhvr additive="base">
                                        <p:cTn id="41" dur="500" fill="hold"/>
                                        <p:tgtEl>
                                          <p:spTgt spid="15384"/>
                                        </p:tgtEl>
                                        <p:attrNameLst>
                                          <p:attrName>ppt_x</p:attrName>
                                        </p:attrNameLst>
                                      </p:cBhvr>
                                      <p:tavLst>
                                        <p:tav tm="0">
                                          <p:val>
                                            <p:strVal val="1+#ppt_w/2"/>
                                          </p:val>
                                        </p:tav>
                                        <p:tav tm="100000">
                                          <p:val>
                                            <p:strVal val="#ppt_x"/>
                                          </p:val>
                                        </p:tav>
                                      </p:tavLst>
                                    </p:anim>
                                    <p:anim calcmode="lin" valueType="num">
                                      <p:cBhvr additive="base">
                                        <p:cTn id="42" dur="500" fill="hold"/>
                                        <p:tgtEl>
                                          <p:spTgt spid="15384"/>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1" presetClass="entr" presetSubtype="0" fill="hold" nodeType="afterEffect">
                                  <p:stCondLst>
                                    <p:cond delay="0"/>
                                  </p:stCondLst>
                                  <p:childTnLst>
                                    <p:set>
                                      <p:cBhvr>
                                        <p:cTn id="45" dur="1" fill="hold">
                                          <p:stCondLst>
                                            <p:cond delay="499"/>
                                          </p:stCondLst>
                                        </p:cTn>
                                        <p:tgtEl>
                                          <p:spTgt spid="153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0" name="Freeform 26"/>
          <p:cNvSpPr>
            <a:spLocks/>
          </p:cNvSpPr>
          <p:nvPr/>
        </p:nvSpPr>
        <p:spPr bwMode="auto">
          <a:xfrm>
            <a:off x="4114800" y="2590800"/>
            <a:ext cx="1828800" cy="1600200"/>
          </a:xfrm>
          <a:custGeom>
            <a:avLst/>
            <a:gdLst>
              <a:gd name="T0" fmla="*/ 240 w 1152"/>
              <a:gd name="T1" fmla="*/ 144 h 1008"/>
              <a:gd name="T2" fmla="*/ 384 w 1152"/>
              <a:gd name="T3" fmla="*/ 240 h 1008"/>
              <a:gd name="T4" fmla="*/ 432 w 1152"/>
              <a:gd name="T5" fmla="*/ 0 h 1008"/>
              <a:gd name="T6" fmla="*/ 672 w 1152"/>
              <a:gd name="T7" fmla="*/ 240 h 1008"/>
              <a:gd name="T8" fmla="*/ 864 w 1152"/>
              <a:gd name="T9" fmla="*/ 0 h 1008"/>
              <a:gd name="T10" fmla="*/ 768 w 1152"/>
              <a:gd name="T11" fmla="*/ 336 h 1008"/>
              <a:gd name="T12" fmla="*/ 1152 w 1152"/>
              <a:gd name="T13" fmla="*/ 432 h 1008"/>
              <a:gd name="T14" fmla="*/ 768 w 1152"/>
              <a:gd name="T15" fmla="*/ 480 h 1008"/>
              <a:gd name="T16" fmla="*/ 1008 w 1152"/>
              <a:gd name="T17" fmla="*/ 672 h 1008"/>
              <a:gd name="T18" fmla="*/ 720 w 1152"/>
              <a:gd name="T19" fmla="*/ 624 h 1008"/>
              <a:gd name="T20" fmla="*/ 864 w 1152"/>
              <a:gd name="T21" fmla="*/ 960 h 1008"/>
              <a:gd name="T22" fmla="*/ 576 w 1152"/>
              <a:gd name="T23" fmla="*/ 768 h 1008"/>
              <a:gd name="T24" fmla="*/ 336 w 1152"/>
              <a:gd name="T25" fmla="*/ 1008 h 1008"/>
              <a:gd name="T26" fmla="*/ 432 w 1152"/>
              <a:gd name="T27" fmla="*/ 720 h 1008"/>
              <a:gd name="T28" fmla="*/ 48 w 1152"/>
              <a:gd name="T29" fmla="*/ 768 h 1008"/>
              <a:gd name="T30" fmla="*/ 432 w 1152"/>
              <a:gd name="T31" fmla="*/ 528 h 1008"/>
              <a:gd name="T32" fmla="*/ 0 w 1152"/>
              <a:gd name="T33" fmla="*/ 528 h 1008"/>
              <a:gd name="T34" fmla="*/ 384 w 1152"/>
              <a:gd name="T35" fmla="*/ 336 h 1008"/>
              <a:gd name="T36" fmla="*/ 240 w 1152"/>
              <a:gd name="T37" fmla="*/ 144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52" h="1008">
                <a:moveTo>
                  <a:pt x="240" y="144"/>
                </a:moveTo>
                <a:lnTo>
                  <a:pt x="384" y="240"/>
                </a:lnTo>
                <a:lnTo>
                  <a:pt x="432" y="0"/>
                </a:lnTo>
                <a:lnTo>
                  <a:pt x="672" y="240"/>
                </a:lnTo>
                <a:lnTo>
                  <a:pt x="864" y="0"/>
                </a:lnTo>
                <a:lnTo>
                  <a:pt x="768" y="336"/>
                </a:lnTo>
                <a:lnTo>
                  <a:pt x="1152" y="432"/>
                </a:lnTo>
                <a:lnTo>
                  <a:pt x="768" y="480"/>
                </a:lnTo>
                <a:lnTo>
                  <a:pt x="1008" y="672"/>
                </a:lnTo>
                <a:lnTo>
                  <a:pt x="720" y="624"/>
                </a:lnTo>
                <a:lnTo>
                  <a:pt x="864" y="960"/>
                </a:lnTo>
                <a:lnTo>
                  <a:pt x="576" y="768"/>
                </a:lnTo>
                <a:lnTo>
                  <a:pt x="336" y="1008"/>
                </a:lnTo>
                <a:lnTo>
                  <a:pt x="432" y="720"/>
                </a:lnTo>
                <a:lnTo>
                  <a:pt x="48" y="768"/>
                </a:lnTo>
                <a:lnTo>
                  <a:pt x="432" y="528"/>
                </a:lnTo>
                <a:lnTo>
                  <a:pt x="0" y="528"/>
                </a:lnTo>
                <a:lnTo>
                  <a:pt x="384" y="336"/>
                </a:lnTo>
                <a:lnTo>
                  <a:pt x="240" y="144"/>
                </a:lnTo>
                <a:close/>
              </a:path>
            </a:pathLst>
          </a:cu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6386" name="Object 2"/>
          <p:cNvGraphicFramePr>
            <a:graphicFrameLocks noChangeAspect="1"/>
          </p:cNvGraphicFramePr>
          <p:nvPr/>
        </p:nvGraphicFramePr>
        <p:xfrm>
          <a:off x="381000" y="381000"/>
          <a:ext cx="2209800" cy="884238"/>
        </p:xfrm>
        <a:graphic>
          <a:graphicData uri="http://schemas.openxmlformats.org/presentationml/2006/ole">
            <mc:AlternateContent xmlns:mc="http://schemas.openxmlformats.org/markup-compatibility/2006">
              <mc:Choice xmlns:v="urn:schemas-microsoft-com:vml" Requires="v">
                <p:oleObj spid="_x0000_s16463" name="Equation" r:id="rId3" imgW="1079280" imgH="431640" progId="Equation.DSMT4">
                  <p:embed/>
                </p:oleObj>
              </mc:Choice>
              <mc:Fallback>
                <p:oleObj name="Equation" r:id="rId3" imgW="10792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2209800"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381000" y="2209800"/>
          <a:ext cx="2157413" cy="1039813"/>
        </p:xfrm>
        <a:graphic>
          <a:graphicData uri="http://schemas.openxmlformats.org/presentationml/2006/ole">
            <mc:AlternateContent xmlns:mc="http://schemas.openxmlformats.org/markup-compatibility/2006">
              <mc:Choice xmlns:v="urn:schemas-microsoft-com:vml" Requires="v">
                <p:oleObj spid="_x0000_s16464" name="Equation" r:id="rId5" imgW="1054080" imgH="507960" progId="Equation.DSMT4">
                  <p:embed/>
                </p:oleObj>
              </mc:Choice>
              <mc:Fallback>
                <p:oleObj name="Equation" r:id="rId5" imgW="1054080" imgH="50796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209800"/>
                        <a:ext cx="2157413" cy="103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8" name="Object 14"/>
          <p:cNvGraphicFramePr>
            <a:graphicFrameLocks noChangeAspect="1"/>
          </p:cNvGraphicFramePr>
          <p:nvPr/>
        </p:nvGraphicFramePr>
        <p:xfrm>
          <a:off x="457200" y="3429000"/>
          <a:ext cx="2209800" cy="1612900"/>
        </p:xfrm>
        <a:graphic>
          <a:graphicData uri="http://schemas.openxmlformats.org/presentationml/2006/ole">
            <mc:AlternateContent xmlns:mc="http://schemas.openxmlformats.org/markup-compatibility/2006">
              <mc:Choice xmlns:v="urn:schemas-microsoft-com:vml" Requires="v">
                <p:oleObj spid="_x0000_s16465" name="Equation" r:id="rId7" imgW="1079280" imgH="787320" progId="Equation.DSMT4">
                  <p:embed/>
                </p:oleObj>
              </mc:Choice>
              <mc:Fallback>
                <p:oleObj name="Equation" r:id="rId7" imgW="1079280" imgH="787320" progId="Equation.DSMT4">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429000"/>
                        <a:ext cx="2209800" cy="161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05" name="Line 21"/>
          <p:cNvSpPr>
            <a:spLocks noChangeShapeType="1"/>
          </p:cNvSpPr>
          <p:nvPr/>
        </p:nvSpPr>
        <p:spPr bwMode="auto">
          <a:xfrm flipV="1">
            <a:off x="2895600" y="2057400"/>
            <a:ext cx="1600200" cy="3733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6406" name="Object 22"/>
          <p:cNvGraphicFramePr>
            <a:graphicFrameLocks noChangeAspect="1"/>
          </p:cNvGraphicFramePr>
          <p:nvPr/>
        </p:nvGraphicFramePr>
        <p:xfrm>
          <a:off x="3797300" y="820738"/>
          <a:ext cx="2103438" cy="884237"/>
        </p:xfrm>
        <a:graphic>
          <a:graphicData uri="http://schemas.openxmlformats.org/presentationml/2006/ole">
            <mc:AlternateContent xmlns:mc="http://schemas.openxmlformats.org/markup-compatibility/2006">
              <mc:Choice xmlns:v="urn:schemas-microsoft-com:vml" Requires="v">
                <p:oleObj spid="_x0000_s16466" name="Equation" r:id="rId9" imgW="1028520" imgH="431640" progId="Equation.DSMT4">
                  <p:embed/>
                </p:oleObj>
              </mc:Choice>
              <mc:Fallback>
                <p:oleObj name="Equation" r:id="rId9" imgW="1028520" imgH="431640" progId="Equation.DSMT4">
                  <p:embed/>
                  <p:pic>
                    <p:nvPicPr>
                      <p:cNvPr id="0"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97300" y="820738"/>
                        <a:ext cx="2103438" cy="884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411" name="Group 27"/>
          <p:cNvGrpSpPr>
            <a:grpSpLocks/>
          </p:cNvGrpSpPr>
          <p:nvPr/>
        </p:nvGrpSpPr>
        <p:grpSpPr bwMode="auto">
          <a:xfrm>
            <a:off x="5867400" y="1066800"/>
            <a:ext cx="2822575" cy="457200"/>
            <a:chOff x="3888" y="336"/>
            <a:chExt cx="1778" cy="288"/>
          </a:xfrm>
        </p:grpSpPr>
        <p:sp>
          <p:nvSpPr>
            <p:cNvPr id="16407" name="Text Box 23"/>
            <p:cNvSpPr txBox="1">
              <a:spLocks noChangeArrowheads="1"/>
            </p:cNvSpPr>
            <p:nvPr/>
          </p:nvSpPr>
          <p:spPr bwMode="auto">
            <a:xfrm>
              <a:off x="4224" y="336"/>
              <a:ext cx="1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accent2"/>
                  </a:solidFill>
                </a:rPr>
                <a:t>L’Hôpital again.</a:t>
              </a:r>
            </a:p>
          </p:txBody>
        </p:sp>
        <p:sp>
          <p:nvSpPr>
            <p:cNvPr id="16408" name="Line 24"/>
            <p:cNvSpPr>
              <a:spLocks noChangeShapeType="1"/>
            </p:cNvSpPr>
            <p:nvPr/>
          </p:nvSpPr>
          <p:spPr bwMode="auto">
            <a:xfrm flipH="1">
              <a:off x="3888" y="480"/>
              <a:ext cx="336"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16409" name="Object 25"/>
          <p:cNvGraphicFramePr>
            <a:graphicFrameLocks noChangeAspect="1"/>
          </p:cNvGraphicFramePr>
          <p:nvPr/>
        </p:nvGraphicFramePr>
        <p:xfrm>
          <a:off x="4876800" y="2895600"/>
          <a:ext cx="354013" cy="914400"/>
        </p:xfrm>
        <a:graphic>
          <a:graphicData uri="http://schemas.openxmlformats.org/presentationml/2006/ole">
            <mc:AlternateContent xmlns:mc="http://schemas.openxmlformats.org/markup-compatibility/2006">
              <mc:Choice xmlns:v="urn:schemas-microsoft-com:vml" Requires="v">
                <p:oleObj spid="_x0000_s16467" name="Equation" r:id="rId11" imgW="152280" imgH="393480" progId="Equation.DSMT4">
                  <p:embed/>
                </p:oleObj>
              </mc:Choice>
              <mc:Fallback>
                <p:oleObj name="Equation" r:id="rId11" imgW="152280" imgH="393480" progId="Equation.DSMT4">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76800" y="2895600"/>
                        <a:ext cx="35401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12" name="Object 28"/>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6468" name="Equation" r:id="rId13" imgW="190440" imgH="139680" progId="Equation.DSMT4">
                  <p:embed/>
                </p:oleObj>
              </mc:Choice>
              <mc:Fallback>
                <p:oleObj name="Equation" r:id="rId13" imgW="190440" imgH="139680" progId="Equation.DSMT4">
                  <p:embed/>
                  <p:pic>
                    <p:nvPicPr>
                      <p:cNvPr id="0" name="Object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13" name="Object 29"/>
          <p:cNvGraphicFramePr>
            <a:graphicFrameLocks noChangeAspect="1"/>
          </p:cNvGraphicFramePr>
          <p:nvPr/>
        </p:nvGraphicFramePr>
        <p:xfrm>
          <a:off x="430213" y="5334000"/>
          <a:ext cx="2365375" cy="884238"/>
        </p:xfrm>
        <a:graphic>
          <a:graphicData uri="http://schemas.openxmlformats.org/presentationml/2006/ole">
            <mc:AlternateContent xmlns:mc="http://schemas.openxmlformats.org/markup-compatibility/2006">
              <mc:Choice xmlns:v="urn:schemas-microsoft-com:vml" Requires="v">
                <p:oleObj spid="_x0000_s16469" name="Equation" r:id="rId15" imgW="1155600" imgH="431640" progId="Equation.DSMT4">
                  <p:embed/>
                </p:oleObj>
              </mc:Choice>
              <mc:Fallback>
                <p:oleObj name="Equation" r:id="rId15" imgW="1155600" imgH="431640" progId="Equation.DSMT4">
                  <p:embed/>
                  <p:pic>
                    <p:nvPicPr>
                      <p:cNvPr id="0" name="Object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0213" y="5334000"/>
                        <a:ext cx="2365375"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6405"/>
                                        </p:tgtEl>
                                        <p:attrNameLst>
                                          <p:attrName>style.visibility</p:attrName>
                                        </p:attrNameLst>
                                      </p:cBhvr>
                                      <p:to>
                                        <p:strVal val="visible"/>
                                      </p:to>
                                    </p:set>
                                    <p:animEffect transition="in" filter="wipe(down)">
                                      <p:cBhvr>
                                        <p:cTn id="7" dur="500"/>
                                        <p:tgtEl>
                                          <p:spTgt spid="16405"/>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164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16411"/>
                                        </p:tgtEl>
                                        <p:attrNameLst>
                                          <p:attrName>style.visibility</p:attrName>
                                        </p:attrNameLst>
                                      </p:cBhvr>
                                      <p:to>
                                        <p:strVal val="visible"/>
                                      </p:to>
                                    </p:set>
                                    <p:anim calcmode="lin" valueType="num">
                                      <p:cBhvr additive="base">
                                        <p:cTn id="15" dur="500" fill="hold"/>
                                        <p:tgtEl>
                                          <p:spTgt spid="16411"/>
                                        </p:tgtEl>
                                        <p:attrNameLst>
                                          <p:attrName>ppt_x</p:attrName>
                                        </p:attrNameLst>
                                      </p:cBhvr>
                                      <p:tavLst>
                                        <p:tav tm="0">
                                          <p:val>
                                            <p:strVal val="1+#ppt_w/2"/>
                                          </p:val>
                                        </p:tav>
                                        <p:tav tm="100000">
                                          <p:val>
                                            <p:strVal val="#ppt_x"/>
                                          </p:val>
                                        </p:tav>
                                      </p:tavLst>
                                    </p:anim>
                                    <p:anim calcmode="lin" valueType="num">
                                      <p:cBhvr additive="base">
                                        <p:cTn id="16" dur="500" fill="hold"/>
                                        <p:tgtEl>
                                          <p:spTgt spid="1641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6409"/>
                                        </p:tgtEl>
                                        <p:attrNameLst>
                                          <p:attrName>style.visibility</p:attrName>
                                        </p:attrNameLst>
                                      </p:cBhvr>
                                      <p:to>
                                        <p:strVal val="visible"/>
                                      </p:to>
                                    </p:set>
                                  </p:childTnLst>
                                </p:cTn>
                              </p:par>
                            </p:childTnLst>
                          </p:cTn>
                        </p:par>
                        <p:par>
                          <p:cTn id="21" fill="hold" nodeType="afterGroup">
                            <p:stCondLst>
                              <p:cond delay="500"/>
                            </p:stCondLst>
                            <p:childTnLst>
                              <p:par>
                                <p:cTn id="22" presetID="11" presetClass="entr" presetSubtype="0" fill="hold" grpId="0" nodeType="afterEffect">
                                  <p:stCondLst>
                                    <p:cond delay="0"/>
                                  </p:stCondLst>
                                  <p:childTnLst>
                                    <p:set>
                                      <p:cBhvr>
                                        <p:cTn id="23" dur="1000">
                                          <p:stCondLst>
                                            <p:cond delay="0"/>
                                          </p:stCondLst>
                                        </p:cTn>
                                        <p:tgtEl>
                                          <p:spTgt spid="16410"/>
                                        </p:tgtEl>
                                        <p:attrNameLst>
                                          <p:attrName>style.visibility</p:attrName>
                                        </p:attrNameLst>
                                      </p:cBhvr>
                                      <p:to>
                                        <p:strVal val="visible"/>
                                      </p:to>
                                    </p:set>
                                  </p:childTnLst>
                                </p:cTn>
                              </p:par>
                            </p:childTnLst>
                          </p:cTn>
                        </p:par>
                        <p:par>
                          <p:cTn id="24" fill="hold" nodeType="afterGroup">
                            <p:stCondLst>
                              <p:cond delay="1500"/>
                            </p:stCondLst>
                            <p:childTnLst>
                              <p:par>
                                <p:cTn id="25" presetID="1" presetClass="entr" presetSubtype="0" fill="hold" nodeType="afterEffect">
                                  <p:stCondLst>
                                    <p:cond delay="0"/>
                                  </p:stCondLst>
                                  <p:childTnLst>
                                    <p:set>
                                      <p:cBhvr>
                                        <p:cTn id="26" dur="1" fill="hold">
                                          <p:stCondLst>
                                            <p:cond delay="499"/>
                                          </p:stCondLst>
                                        </p:cTn>
                                        <p:tgtEl>
                                          <p:spTgt spid="16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0" grpId="0" animBg="1"/>
      <p:bldP spid="1640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533400"/>
            <a:ext cx="3081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Indeterminate Forms:</a:t>
            </a:r>
          </a:p>
        </p:txBody>
      </p:sp>
      <p:graphicFrame>
        <p:nvGraphicFramePr>
          <p:cNvPr id="17411" name="Object 3"/>
          <p:cNvGraphicFramePr>
            <a:graphicFrameLocks noChangeAspect="1"/>
          </p:cNvGraphicFramePr>
          <p:nvPr/>
        </p:nvGraphicFramePr>
        <p:xfrm>
          <a:off x="3962400" y="457200"/>
          <a:ext cx="446088" cy="515938"/>
        </p:xfrm>
        <a:graphic>
          <a:graphicData uri="http://schemas.openxmlformats.org/presentationml/2006/ole">
            <mc:AlternateContent xmlns:mc="http://schemas.openxmlformats.org/markup-compatibility/2006">
              <mc:Choice xmlns:v="urn:schemas-microsoft-com:vml" Requires="v">
                <p:oleObj spid="_x0000_s17518" name="Equation" r:id="rId3" imgW="164880" imgH="190440" progId="Equation.DSMT4">
                  <p:embed/>
                </p:oleObj>
              </mc:Choice>
              <mc:Fallback>
                <p:oleObj name="Equation" r:id="rId3" imgW="164880" imgH="1904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57200"/>
                        <a:ext cx="446088"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2" name="Object 4"/>
          <p:cNvGraphicFramePr>
            <a:graphicFrameLocks noChangeAspect="1"/>
          </p:cNvGraphicFramePr>
          <p:nvPr/>
        </p:nvGraphicFramePr>
        <p:xfrm>
          <a:off x="5410200" y="439738"/>
          <a:ext cx="446088" cy="550862"/>
        </p:xfrm>
        <a:graphic>
          <a:graphicData uri="http://schemas.openxmlformats.org/presentationml/2006/ole">
            <mc:AlternateContent xmlns:mc="http://schemas.openxmlformats.org/markup-compatibility/2006">
              <mc:Choice xmlns:v="urn:schemas-microsoft-com:vml" Requires="v">
                <p:oleObj spid="_x0000_s17519" name="Equation" r:id="rId5" imgW="164880" imgH="203040" progId="Equation.DSMT4">
                  <p:embed/>
                </p:oleObj>
              </mc:Choice>
              <mc:Fallback>
                <p:oleObj name="Equation" r:id="rId5" imgW="164880" imgH="20304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439738"/>
                        <a:ext cx="446088"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5"/>
          <p:cNvGraphicFramePr>
            <a:graphicFrameLocks noChangeAspect="1"/>
          </p:cNvGraphicFramePr>
          <p:nvPr/>
        </p:nvGraphicFramePr>
        <p:xfrm>
          <a:off x="6578600" y="457200"/>
          <a:ext cx="549275" cy="515938"/>
        </p:xfrm>
        <a:graphic>
          <a:graphicData uri="http://schemas.openxmlformats.org/presentationml/2006/ole">
            <mc:AlternateContent xmlns:mc="http://schemas.openxmlformats.org/markup-compatibility/2006">
              <mc:Choice xmlns:v="urn:schemas-microsoft-com:vml" Requires="v">
                <p:oleObj spid="_x0000_s17520" name="Equation" r:id="rId7" imgW="203040" imgH="190440" progId="Equation.DSMT4">
                  <p:embed/>
                </p:oleObj>
              </mc:Choice>
              <mc:Fallback>
                <p:oleObj name="Equation" r:id="rId7" imgW="203040" imgH="19044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8600" y="457200"/>
                        <a:ext cx="5492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6"/>
          <p:cNvSpPr txBox="1">
            <a:spLocks noChangeArrowheads="1"/>
          </p:cNvSpPr>
          <p:nvPr/>
        </p:nvSpPr>
        <p:spPr bwMode="auto">
          <a:xfrm>
            <a:off x="533400" y="1295400"/>
            <a:ext cx="8016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Evaluating these forms requires a mathematical trick to change the expression into a fraction.</a:t>
            </a:r>
          </a:p>
        </p:txBody>
      </p:sp>
      <p:graphicFrame>
        <p:nvGraphicFramePr>
          <p:cNvPr id="17439" name="Object 31"/>
          <p:cNvGraphicFramePr>
            <a:graphicFrameLocks noChangeAspect="1"/>
          </p:cNvGraphicFramePr>
          <p:nvPr/>
        </p:nvGraphicFramePr>
        <p:xfrm>
          <a:off x="838200" y="2514600"/>
          <a:ext cx="2157413" cy="549275"/>
        </p:xfrm>
        <a:graphic>
          <a:graphicData uri="http://schemas.openxmlformats.org/presentationml/2006/ole">
            <mc:AlternateContent xmlns:mc="http://schemas.openxmlformats.org/markup-compatibility/2006">
              <mc:Choice xmlns:v="urn:schemas-microsoft-com:vml" Requires="v">
                <p:oleObj spid="_x0000_s17521" name="Equation" r:id="rId9" imgW="799920" imgH="203040" progId="Equation.DSMT4">
                  <p:embed/>
                </p:oleObj>
              </mc:Choice>
              <mc:Fallback>
                <p:oleObj name="Equation" r:id="rId9" imgW="799920" imgH="203040" progId="Equation.DSMT4">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2514600"/>
                        <a:ext cx="2157413"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54" name="Group 46"/>
          <p:cNvGrpSpPr>
            <a:grpSpLocks/>
          </p:cNvGrpSpPr>
          <p:nvPr/>
        </p:nvGrpSpPr>
        <p:grpSpPr bwMode="auto">
          <a:xfrm>
            <a:off x="1066800" y="3048000"/>
            <a:ext cx="6797675" cy="1355725"/>
            <a:chOff x="672" y="1920"/>
            <a:chExt cx="4282" cy="854"/>
          </a:xfrm>
        </p:grpSpPr>
        <p:sp>
          <p:nvSpPr>
            <p:cNvPr id="17440" name="Text Box 32"/>
            <p:cNvSpPr txBox="1">
              <a:spLocks noChangeArrowheads="1"/>
            </p:cNvSpPr>
            <p:nvPr/>
          </p:nvSpPr>
          <p:spPr bwMode="auto">
            <a:xfrm>
              <a:off x="672" y="2256"/>
              <a:ext cx="428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When we take the log of an exponential function, the exponent can be moved out front. </a:t>
              </a:r>
            </a:p>
          </p:txBody>
        </p:sp>
        <p:sp>
          <p:nvSpPr>
            <p:cNvPr id="17441" name="Line 33"/>
            <p:cNvSpPr>
              <a:spLocks noChangeShapeType="1"/>
            </p:cNvSpPr>
            <p:nvPr/>
          </p:nvSpPr>
          <p:spPr bwMode="auto">
            <a:xfrm flipV="1">
              <a:off x="1392" y="1920"/>
              <a:ext cx="0" cy="384"/>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43" name="Rectangle 35"/>
          <p:cNvSpPr>
            <a:spLocks noChangeArrowheads="1"/>
          </p:cNvSpPr>
          <p:nvPr/>
        </p:nvSpPr>
        <p:spPr bwMode="auto">
          <a:xfrm>
            <a:off x="1066800" y="3048000"/>
            <a:ext cx="6781800" cy="1524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7442" name="Object 34"/>
          <p:cNvGraphicFramePr>
            <a:graphicFrameLocks noChangeAspect="1"/>
          </p:cNvGraphicFramePr>
          <p:nvPr/>
        </p:nvGraphicFramePr>
        <p:xfrm>
          <a:off x="3019425" y="2306638"/>
          <a:ext cx="1095375" cy="1579562"/>
        </p:xfrm>
        <a:graphic>
          <a:graphicData uri="http://schemas.openxmlformats.org/presentationml/2006/ole">
            <mc:AlternateContent xmlns:mc="http://schemas.openxmlformats.org/markup-compatibility/2006">
              <mc:Choice xmlns:v="urn:schemas-microsoft-com:vml" Requires="v">
                <p:oleObj spid="_x0000_s17522" name="Equation" r:id="rId11" imgW="406080" imgH="583920" progId="Equation.DSMT4">
                  <p:embed/>
                </p:oleObj>
              </mc:Choice>
              <mc:Fallback>
                <p:oleObj name="Equation" r:id="rId11" imgW="406080" imgH="583920" progId="Equation.DSMT4">
                  <p:embed/>
                  <p:pic>
                    <p:nvPicPr>
                      <p:cNvPr id="0" name="Object 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9425" y="2306638"/>
                        <a:ext cx="1095375" cy="157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52" name="Group 44"/>
          <p:cNvGrpSpPr>
            <a:grpSpLocks/>
          </p:cNvGrpSpPr>
          <p:nvPr/>
        </p:nvGrpSpPr>
        <p:grpSpPr bwMode="auto">
          <a:xfrm>
            <a:off x="4191000" y="2325688"/>
            <a:ext cx="3978275" cy="1560512"/>
            <a:chOff x="2640" y="1465"/>
            <a:chExt cx="2506" cy="983"/>
          </a:xfrm>
        </p:grpSpPr>
        <p:sp>
          <p:nvSpPr>
            <p:cNvPr id="17444" name="AutoShape 36"/>
            <p:cNvSpPr>
              <a:spLocks/>
            </p:cNvSpPr>
            <p:nvPr/>
          </p:nvSpPr>
          <p:spPr bwMode="auto">
            <a:xfrm>
              <a:off x="2640" y="1536"/>
              <a:ext cx="144" cy="912"/>
            </a:xfrm>
            <a:prstGeom prst="rightBrace">
              <a:avLst>
                <a:gd name="adj1" fmla="val 52778"/>
                <a:gd name="adj2" fmla="val 50000"/>
              </a:avLst>
            </a:prstGeom>
            <a:noFill/>
            <a:ln w="127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5" name="Text Box 37"/>
            <p:cNvSpPr txBox="1">
              <a:spLocks noChangeArrowheads="1"/>
            </p:cNvSpPr>
            <p:nvPr/>
          </p:nvSpPr>
          <p:spPr bwMode="auto">
            <a:xfrm>
              <a:off x="2880" y="1465"/>
              <a:ext cx="2266"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We can then write the expression as a fraction, which allows us to use L’Hôpital’s rule.</a:t>
              </a:r>
            </a:p>
          </p:txBody>
        </p:sp>
      </p:grpSp>
      <p:graphicFrame>
        <p:nvGraphicFramePr>
          <p:cNvPr id="17415" name="Object 7"/>
          <p:cNvGraphicFramePr>
            <a:graphicFrameLocks noChangeAspect="1"/>
          </p:cNvGraphicFramePr>
          <p:nvPr/>
        </p:nvGraphicFramePr>
        <p:xfrm>
          <a:off x="685800" y="4533900"/>
          <a:ext cx="1390650" cy="695325"/>
        </p:xfrm>
        <a:graphic>
          <a:graphicData uri="http://schemas.openxmlformats.org/presentationml/2006/ole">
            <mc:AlternateContent xmlns:mc="http://schemas.openxmlformats.org/markup-compatibility/2006">
              <mc:Choice xmlns:v="urn:schemas-microsoft-com:vml" Requires="v">
                <p:oleObj spid="_x0000_s17523" name="Equation" r:id="rId13" imgW="583920" imgH="291960" progId="Equation.DSMT4">
                  <p:embed/>
                </p:oleObj>
              </mc:Choice>
              <mc:Fallback>
                <p:oleObj name="Equation" r:id="rId13" imgW="583920" imgH="291960" progId="Equation.DSMT4">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4533900"/>
                        <a:ext cx="1390650"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37" name="Object 29"/>
          <p:cNvGraphicFramePr>
            <a:graphicFrameLocks noChangeAspect="1"/>
          </p:cNvGraphicFramePr>
          <p:nvPr/>
        </p:nvGraphicFramePr>
        <p:xfrm>
          <a:off x="2133600" y="4343400"/>
          <a:ext cx="1746250" cy="758825"/>
        </p:xfrm>
        <a:graphic>
          <a:graphicData uri="http://schemas.openxmlformats.org/presentationml/2006/ole">
            <mc:AlternateContent xmlns:mc="http://schemas.openxmlformats.org/markup-compatibility/2006">
              <mc:Choice xmlns:v="urn:schemas-microsoft-com:vml" Requires="v">
                <p:oleObj spid="_x0000_s17524" name="Equation" r:id="rId15" imgW="698400" imgH="304560" progId="Equation.DSMT4">
                  <p:embed/>
                </p:oleObj>
              </mc:Choice>
              <mc:Fallback>
                <p:oleObj name="Equation" r:id="rId15" imgW="698400" imgH="304560" progId="Equation.DSMT4">
                  <p:embed/>
                  <p:pic>
                    <p:nvPicPr>
                      <p:cNvPr id="0" name="Object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3600" y="4343400"/>
                        <a:ext cx="1746250"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38" name="Object 30"/>
          <p:cNvGraphicFramePr>
            <a:graphicFrameLocks noChangeAspect="1"/>
          </p:cNvGraphicFramePr>
          <p:nvPr/>
        </p:nvGraphicFramePr>
        <p:xfrm>
          <a:off x="3892550" y="4432300"/>
          <a:ext cx="1746250" cy="666750"/>
        </p:xfrm>
        <a:graphic>
          <a:graphicData uri="http://schemas.openxmlformats.org/presentationml/2006/ole">
            <mc:AlternateContent xmlns:mc="http://schemas.openxmlformats.org/markup-compatibility/2006">
              <mc:Choice xmlns:v="urn:schemas-microsoft-com:vml" Requires="v">
                <p:oleObj spid="_x0000_s17525" name="Equation" r:id="rId17" imgW="698400" imgH="266400" progId="Equation.DSMT4">
                  <p:embed/>
                </p:oleObj>
              </mc:Choice>
              <mc:Fallback>
                <p:oleObj name="Equation" r:id="rId17" imgW="698400" imgH="266400" progId="Equation.DSMT4">
                  <p:embed/>
                  <p:pic>
                    <p:nvPicPr>
                      <p:cNvPr id="0" name="Object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92550" y="4432300"/>
                        <a:ext cx="174625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53" name="Group 45"/>
          <p:cNvGrpSpPr>
            <a:grpSpLocks/>
          </p:cNvGrpSpPr>
          <p:nvPr/>
        </p:nvGrpSpPr>
        <p:grpSpPr bwMode="auto">
          <a:xfrm>
            <a:off x="304800" y="4862513"/>
            <a:ext cx="6111875" cy="1598612"/>
            <a:chOff x="192" y="3063"/>
            <a:chExt cx="3850" cy="1007"/>
          </a:xfrm>
        </p:grpSpPr>
        <p:sp>
          <p:nvSpPr>
            <p:cNvPr id="17446" name="Text Box 38"/>
            <p:cNvSpPr txBox="1">
              <a:spLocks noChangeArrowheads="1"/>
            </p:cNvSpPr>
            <p:nvPr/>
          </p:nvSpPr>
          <p:spPr bwMode="auto">
            <a:xfrm>
              <a:off x="192" y="3552"/>
              <a:ext cx="385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We can take the log of the function as long as we exponentiate at the same time.</a:t>
              </a:r>
            </a:p>
          </p:txBody>
        </p:sp>
        <p:sp>
          <p:nvSpPr>
            <p:cNvPr id="17447" name="Freeform 39"/>
            <p:cNvSpPr>
              <a:spLocks/>
            </p:cNvSpPr>
            <p:nvPr/>
          </p:nvSpPr>
          <p:spPr bwMode="auto">
            <a:xfrm>
              <a:off x="1737" y="3063"/>
              <a:ext cx="39" cy="537"/>
            </a:xfrm>
            <a:custGeom>
              <a:avLst/>
              <a:gdLst>
                <a:gd name="T0" fmla="*/ 39 w 39"/>
                <a:gd name="T1" fmla="*/ 537 h 537"/>
                <a:gd name="T2" fmla="*/ 0 w 39"/>
                <a:gd name="T3" fmla="*/ 0 h 537"/>
              </a:gdLst>
              <a:ahLst/>
              <a:cxnLst>
                <a:cxn ang="0">
                  <a:pos x="T0" y="T1"/>
                </a:cxn>
                <a:cxn ang="0">
                  <a:pos x="T2" y="T3"/>
                </a:cxn>
              </a:cxnLst>
              <a:rect l="0" t="0" r="r" b="b"/>
              <a:pathLst>
                <a:path w="39" h="537">
                  <a:moveTo>
                    <a:pt x="39" y="537"/>
                  </a:moveTo>
                  <a:lnTo>
                    <a:pt x="0" y="0"/>
                  </a:lnTo>
                </a:path>
              </a:pathLst>
            </a:custGeom>
            <a:noFill/>
            <a:ln w="25400">
              <a:solidFill>
                <a:schemeClr val="accent2"/>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51" name="Group 43"/>
          <p:cNvGrpSpPr>
            <a:grpSpLocks/>
          </p:cNvGrpSpPr>
          <p:nvPr/>
        </p:nvGrpSpPr>
        <p:grpSpPr bwMode="auto">
          <a:xfrm>
            <a:off x="5654675" y="4114800"/>
            <a:ext cx="2955925" cy="1187450"/>
            <a:chOff x="3562" y="2592"/>
            <a:chExt cx="1862" cy="748"/>
          </a:xfrm>
        </p:grpSpPr>
        <p:sp>
          <p:nvSpPr>
            <p:cNvPr id="17448" name="AutoShape 40"/>
            <p:cNvSpPr>
              <a:spLocks/>
            </p:cNvSpPr>
            <p:nvPr/>
          </p:nvSpPr>
          <p:spPr bwMode="auto">
            <a:xfrm>
              <a:off x="3562" y="2688"/>
              <a:ext cx="134" cy="576"/>
            </a:xfrm>
            <a:prstGeom prst="rightBrace">
              <a:avLst>
                <a:gd name="adj1" fmla="val 35821"/>
                <a:gd name="adj2" fmla="val 50000"/>
              </a:avLst>
            </a:prstGeom>
            <a:noFill/>
            <a:ln w="127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9" name="Text Box 41"/>
            <p:cNvSpPr txBox="1">
              <a:spLocks noChangeArrowheads="1"/>
            </p:cNvSpPr>
            <p:nvPr/>
          </p:nvSpPr>
          <p:spPr bwMode="auto">
            <a:xfrm>
              <a:off x="3686" y="2592"/>
              <a:ext cx="1738"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Then move the limit notation outside of the log.</a:t>
              </a:r>
            </a:p>
          </p:txBody>
        </p:sp>
      </p:grpSp>
      <p:graphicFrame>
        <p:nvGraphicFramePr>
          <p:cNvPr id="17450" name="Object 42"/>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7526" name="Equation" r:id="rId19" imgW="190440" imgH="139680" progId="Equation.DSMT4">
                  <p:embed/>
                </p:oleObj>
              </mc:Choice>
              <mc:Fallback>
                <p:oleObj name="Equation" r:id="rId19" imgW="190440" imgH="139680" progId="Equation.DSMT4">
                  <p:embed/>
                  <p:pic>
                    <p:nvPicPr>
                      <p:cNvPr id="0" name="Object 4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43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4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43"/>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499"/>
                                          </p:stCondLst>
                                        </p:cTn>
                                        <p:tgtEl>
                                          <p:spTgt spid="17442"/>
                                        </p:tgtEl>
                                        <p:attrNameLst>
                                          <p:attrName>style.visibility</p:attrName>
                                        </p:attrNameLst>
                                      </p:cBhvr>
                                      <p:to>
                                        <p:strVal val="visible"/>
                                      </p:to>
                                    </p:set>
                                  </p:childTnLst>
                                </p:cTn>
                              </p:par>
                            </p:childTnLst>
                          </p:cTn>
                        </p:par>
                        <p:par>
                          <p:cTn id="22" fill="hold" nodeType="afterGroup">
                            <p:stCondLst>
                              <p:cond delay="1000"/>
                            </p:stCondLst>
                            <p:childTnLst>
                              <p:par>
                                <p:cTn id="23" presetID="1" presetClass="entr" presetSubtype="0" fill="hold" nodeType="afterEffect">
                                  <p:stCondLst>
                                    <p:cond delay="0"/>
                                  </p:stCondLst>
                                  <p:childTnLst>
                                    <p:set>
                                      <p:cBhvr>
                                        <p:cTn id="24" dur="1" fill="hold">
                                          <p:stCondLst>
                                            <p:cond delay="499"/>
                                          </p:stCondLst>
                                        </p:cTn>
                                        <p:tgtEl>
                                          <p:spTgt spid="1745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1741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17437"/>
                                        </p:tgtEl>
                                        <p:attrNameLst>
                                          <p:attrName>style.visibility</p:attrName>
                                        </p:attrNameLst>
                                      </p:cBhvr>
                                      <p:to>
                                        <p:strVal val="visible"/>
                                      </p:to>
                                    </p:set>
                                  </p:childTnLst>
                                </p:cTn>
                              </p:par>
                            </p:childTnLst>
                          </p:cTn>
                        </p:par>
                        <p:par>
                          <p:cTn id="33" fill="hold" nodeType="afterGroup">
                            <p:stCondLst>
                              <p:cond delay="500"/>
                            </p:stCondLst>
                            <p:childTnLst>
                              <p:par>
                                <p:cTn id="34" presetID="1" presetClass="entr" presetSubtype="0" fill="hold" nodeType="afterEffect">
                                  <p:stCondLst>
                                    <p:cond delay="0"/>
                                  </p:stCondLst>
                                  <p:childTnLst>
                                    <p:set>
                                      <p:cBhvr>
                                        <p:cTn id="35" dur="1" fill="hold">
                                          <p:stCondLst>
                                            <p:cond delay="499"/>
                                          </p:stCondLst>
                                        </p:cTn>
                                        <p:tgtEl>
                                          <p:spTgt spid="17453"/>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499"/>
                                          </p:stCondLst>
                                        </p:cTn>
                                        <p:tgtEl>
                                          <p:spTgt spid="17438"/>
                                        </p:tgtEl>
                                        <p:attrNameLst>
                                          <p:attrName>style.visibility</p:attrName>
                                        </p:attrNameLst>
                                      </p:cBhvr>
                                      <p:to>
                                        <p:strVal val="visible"/>
                                      </p:to>
                                    </p:set>
                                  </p:childTnLst>
                                </p:cTn>
                              </p:par>
                            </p:childTnLst>
                          </p:cTn>
                        </p:par>
                        <p:par>
                          <p:cTn id="40" fill="hold" nodeType="afterGroup">
                            <p:stCondLst>
                              <p:cond delay="500"/>
                            </p:stCondLst>
                            <p:childTnLst>
                              <p:par>
                                <p:cTn id="41" presetID="1" presetClass="entr" presetSubtype="0" fill="hold" nodeType="afterEffect">
                                  <p:stCondLst>
                                    <p:cond delay="0"/>
                                  </p:stCondLst>
                                  <p:childTnLst>
                                    <p:set>
                                      <p:cBhvr>
                                        <p:cTn id="42" dur="1" fill="hold">
                                          <p:stCondLst>
                                            <p:cond delay="499"/>
                                          </p:stCondLst>
                                        </p:cTn>
                                        <p:tgtEl>
                                          <p:spTgt spid="17451"/>
                                        </p:tgtEl>
                                        <p:attrNameLst>
                                          <p:attrName>style.visibility</p:attrName>
                                        </p:attrNameLst>
                                      </p:cBhvr>
                                      <p:to>
                                        <p:strVal val="visible"/>
                                      </p:to>
                                    </p:set>
                                  </p:childTnLst>
                                </p:cTn>
                              </p:par>
                            </p:childTnLst>
                          </p:cTn>
                        </p:par>
                        <p:par>
                          <p:cTn id="43" fill="hold" nodeType="afterGroup">
                            <p:stCondLst>
                              <p:cond delay="1000"/>
                            </p:stCondLst>
                            <p:childTnLst>
                              <p:par>
                                <p:cTn id="44" presetID="1" presetClass="entr" presetSubtype="0" fill="hold" nodeType="afterEffect">
                                  <p:stCondLst>
                                    <p:cond delay="0"/>
                                  </p:stCondLst>
                                  <p:childTnLst>
                                    <p:set>
                                      <p:cBhvr>
                                        <p:cTn id="45" dur="1" fill="hold">
                                          <p:stCondLst>
                                            <p:cond delay="499"/>
                                          </p:stCondLst>
                                        </p:cTn>
                                        <p:tgtEl>
                                          <p:spTgt spid="17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2" name="Rectangle 32"/>
          <p:cNvSpPr>
            <a:spLocks noChangeArrowheads="1"/>
          </p:cNvSpPr>
          <p:nvPr/>
        </p:nvSpPr>
        <p:spPr bwMode="auto">
          <a:xfrm>
            <a:off x="762000" y="1371600"/>
            <a:ext cx="1447800" cy="5334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2" name="Text Box 2"/>
          <p:cNvSpPr txBox="1">
            <a:spLocks noChangeArrowheads="1"/>
          </p:cNvSpPr>
          <p:nvPr/>
        </p:nvSpPr>
        <p:spPr bwMode="auto">
          <a:xfrm>
            <a:off x="533400" y="533400"/>
            <a:ext cx="3081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Indeterminate Forms:</a:t>
            </a:r>
          </a:p>
        </p:txBody>
      </p:sp>
      <p:graphicFrame>
        <p:nvGraphicFramePr>
          <p:cNvPr id="20483" name="Object 3"/>
          <p:cNvGraphicFramePr>
            <a:graphicFrameLocks noChangeAspect="1"/>
          </p:cNvGraphicFramePr>
          <p:nvPr/>
        </p:nvGraphicFramePr>
        <p:xfrm>
          <a:off x="3962400" y="457200"/>
          <a:ext cx="446088" cy="515938"/>
        </p:xfrm>
        <a:graphic>
          <a:graphicData uri="http://schemas.openxmlformats.org/presentationml/2006/ole">
            <mc:AlternateContent xmlns:mc="http://schemas.openxmlformats.org/markup-compatibility/2006">
              <mc:Choice xmlns:v="urn:schemas-microsoft-com:vml" Requires="v">
                <p:oleObj spid="_x0000_s20597" name="Equation" r:id="rId3" imgW="164880" imgH="190440" progId="Equation.DSMT4">
                  <p:embed/>
                </p:oleObj>
              </mc:Choice>
              <mc:Fallback>
                <p:oleObj name="Equation" r:id="rId3" imgW="164880" imgH="1904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57200"/>
                        <a:ext cx="446088"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4" name="Object 4"/>
          <p:cNvGraphicFramePr>
            <a:graphicFrameLocks noChangeAspect="1"/>
          </p:cNvGraphicFramePr>
          <p:nvPr/>
        </p:nvGraphicFramePr>
        <p:xfrm>
          <a:off x="5410200" y="439738"/>
          <a:ext cx="446088" cy="550862"/>
        </p:xfrm>
        <a:graphic>
          <a:graphicData uri="http://schemas.openxmlformats.org/presentationml/2006/ole">
            <mc:AlternateContent xmlns:mc="http://schemas.openxmlformats.org/markup-compatibility/2006">
              <mc:Choice xmlns:v="urn:schemas-microsoft-com:vml" Requires="v">
                <p:oleObj spid="_x0000_s20598" name="Equation" r:id="rId5" imgW="164880" imgH="203040" progId="Equation.DSMT4">
                  <p:embed/>
                </p:oleObj>
              </mc:Choice>
              <mc:Fallback>
                <p:oleObj name="Equation" r:id="rId5" imgW="164880" imgH="20304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439738"/>
                        <a:ext cx="446088"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5"/>
          <p:cNvGraphicFramePr>
            <a:graphicFrameLocks noChangeAspect="1"/>
          </p:cNvGraphicFramePr>
          <p:nvPr/>
        </p:nvGraphicFramePr>
        <p:xfrm>
          <a:off x="6578600" y="457200"/>
          <a:ext cx="549275" cy="515938"/>
        </p:xfrm>
        <a:graphic>
          <a:graphicData uri="http://schemas.openxmlformats.org/presentationml/2006/ole">
            <mc:AlternateContent xmlns:mc="http://schemas.openxmlformats.org/markup-compatibility/2006">
              <mc:Choice xmlns:v="urn:schemas-microsoft-com:vml" Requires="v">
                <p:oleObj spid="_x0000_s20599" name="Equation" r:id="rId7" imgW="203040" imgH="190440" progId="Equation.DSMT4">
                  <p:embed/>
                </p:oleObj>
              </mc:Choice>
              <mc:Fallback>
                <p:oleObj name="Equation" r:id="rId7" imgW="203040" imgH="19044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8600" y="457200"/>
                        <a:ext cx="5492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9" name="Object 9"/>
          <p:cNvGraphicFramePr>
            <a:graphicFrameLocks noChangeAspect="1"/>
          </p:cNvGraphicFramePr>
          <p:nvPr/>
        </p:nvGraphicFramePr>
        <p:xfrm>
          <a:off x="1066800" y="2514600"/>
          <a:ext cx="1295400" cy="784225"/>
        </p:xfrm>
        <a:graphic>
          <a:graphicData uri="http://schemas.openxmlformats.org/presentationml/2006/ole">
            <mc:AlternateContent xmlns:mc="http://schemas.openxmlformats.org/markup-compatibility/2006">
              <mc:Choice xmlns:v="urn:schemas-microsoft-com:vml" Requires="v">
                <p:oleObj spid="_x0000_s20600" name="Equation" r:id="rId9" imgW="482400" imgH="291960" progId="Equation.DSMT4">
                  <p:embed/>
                </p:oleObj>
              </mc:Choice>
              <mc:Fallback>
                <p:oleObj name="Equation" r:id="rId9" imgW="482400" imgH="29196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2514600"/>
                        <a:ext cx="1295400"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0" name="Object 10"/>
          <p:cNvGraphicFramePr>
            <a:graphicFrameLocks noChangeAspect="1"/>
          </p:cNvGraphicFramePr>
          <p:nvPr/>
        </p:nvGraphicFramePr>
        <p:xfrm>
          <a:off x="914400" y="3735388"/>
          <a:ext cx="1828800" cy="912812"/>
        </p:xfrm>
        <a:graphic>
          <a:graphicData uri="http://schemas.openxmlformats.org/presentationml/2006/ole">
            <mc:AlternateContent xmlns:mc="http://schemas.openxmlformats.org/markup-compatibility/2006">
              <mc:Choice xmlns:v="urn:schemas-microsoft-com:vml" Requires="v">
                <p:oleObj spid="_x0000_s20601" name="Equation" r:id="rId11" imgW="558720" imgH="279360" progId="Equation.DSMT4">
                  <p:embed/>
                </p:oleObj>
              </mc:Choice>
              <mc:Fallback>
                <p:oleObj name="Equation" r:id="rId11" imgW="558720" imgH="27936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4400" y="3735388"/>
                        <a:ext cx="18288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1" name="Object 11"/>
          <p:cNvGraphicFramePr>
            <a:graphicFrameLocks noChangeAspect="1"/>
          </p:cNvGraphicFramePr>
          <p:nvPr/>
        </p:nvGraphicFramePr>
        <p:xfrm>
          <a:off x="914400" y="5029200"/>
          <a:ext cx="1703388" cy="995363"/>
        </p:xfrm>
        <a:graphic>
          <a:graphicData uri="http://schemas.openxmlformats.org/presentationml/2006/ole">
            <mc:AlternateContent xmlns:mc="http://schemas.openxmlformats.org/markup-compatibility/2006">
              <mc:Choice xmlns:v="urn:schemas-microsoft-com:vml" Requires="v">
                <p:oleObj spid="_x0000_s20602" name="Equation" r:id="rId13" imgW="520560" imgH="304560" progId="Equation.DSMT4">
                  <p:embed/>
                </p:oleObj>
              </mc:Choice>
              <mc:Fallback>
                <p:oleObj name="Equation" r:id="rId13" imgW="520560" imgH="304560" progId="Equation.DSMT4">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4400" y="5029200"/>
                        <a:ext cx="1703388"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2" name="Object 12"/>
          <p:cNvGraphicFramePr>
            <a:graphicFrameLocks noChangeAspect="1"/>
          </p:cNvGraphicFramePr>
          <p:nvPr/>
        </p:nvGraphicFramePr>
        <p:xfrm>
          <a:off x="4800600" y="1706563"/>
          <a:ext cx="1538288" cy="1036637"/>
        </p:xfrm>
        <a:graphic>
          <a:graphicData uri="http://schemas.openxmlformats.org/presentationml/2006/ole">
            <mc:AlternateContent xmlns:mc="http://schemas.openxmlformats.org/markup-compatibility/2006">
              <mc:Choice xmlns:v="urn:schemas-microsoft-com:vml" Requires="v">
                <p:oleObj spid="_x0000_s20603" name="Equation" r:id="rId15" imgW="469800" imgH="317160" progId="Equation.DSMT4">
                  <p:embed/>
                </p:oleObj>
              </mc:Choice>
              <mc:Fallback>
                <p:oleObj name="Equation" r:id="rId15" imgW="469800" imgH="317160" progId="Equation.DSMT4">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00600" y="1706563"/>
                        <a:ext cx="1538288" cy="1036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3" name="Object 13"/>
          <p:cNvGraphicFramePr>
            <a:graphicFrameLocks noChangeAspect="1"/>
          </p:cNvGraphicFramePr>
          <p:nvPr/>
        </p:nvGraphicFramePr>
        <p:xfrm>
          <a:off x="4800600" y="3017838"/>
          <a:ext cx="1330325" cy="1325562"/>
        </p:xfrm>
        <a:graphic>
          <a:graphicData uri="http://schemas.openxmlformats.org/presentationml/2006/ole">
            <mc:AlternateContent xmlns:mc="http://schemas.openxmlformats.org/markup-compatibility/2006">
              <mc:Choice xmlns:v="urn:schemas-microsoft-com:vml" Requires="v">
                <p:oleObj spid="_x0000_s20604" name="Equation" r:id="rId17" imgW="406080" imgH="406080" progId="Equation.DSMT4">
                  <p:embed/>
                </p:oleObj>
              </mc:Choice>
              <mc:Fallback>
                <p:oleObj name="Equation" r:id="rId17" imgW="406080" imgH="406080" progId="Equation.DSMT4">
                  <p:embed/>
                  <p:pic>
                    <p:nvPicPr>
                      <p:cNvPr id="0"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00600" y="3017838"/>
                        <a:ext cx="1330325" cy="132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4" name="Object 14"/>
          <p:cNvGraphicFramePr>
            <a:graphicFrameLocks noChangeAspect="1"/>
          </p:cNvGraphicFramePr>
          <p:nvPr/>
        </p:nvGraphicFramePr>
        <p:xfrm>
          <a:off x="5105400" y="4572000"/>
          <a:ext cx="539750" cy="663575"/>
        </p:xfrm>
        <a:graphic>
          <a:graphicData uri="http://schemas.openxmlformats.org/presentationml/2006/ole">
            <mc:AlternateContent xmlns:mc="http://schemas.openxmlformats.org/markup-compatibility/2006">
              <mc:Choice xmlns:v="urn:schemas-microsoft-com:vml" Requires="v">
                <p:oleObj spid="_x0000_s20605" name="Equation" r:id="rId19" imgW="164880" imgH="203040" progId="Equation.DSMT4">
                  <p:embed/>
                </p:oleObj>
              </mc:Choice>
              <mc:Fallback>
                <p:oleObj name="Equation" r:id="rId19" imgW="164880" imgH="203040" progId="Equation.DSMT4">
                  <p:embed/>
                  <p:pic>
                    <p:nvPicPr>
                      <p:cNvPr id="0" name="Object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05400" y="4572000"/>
                        <a:ext cx="539750"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5" name="Object 15"/>
          <p:cNvGraphicFramePr>
            <a:graphicFrameLocks noChangeAspect="1"/>
          </p:cNvGraphicFramePr>
          <p:nvPr/>
        </p:nvGraphicFramePr>
        <p:xfrm>
          <a:off x="5181600" y="5562600"/>
          <a:ext cx="292100" cy="539750"/>
        </p:xfrm>
        <a:graphic>
          <a:graphicData uri="http://schemas.openxmlformats.org/presentationml/2006/ole">
            <mc:AlternateContent xmlns:mc="http://schemas.openxmlformats.org/markup-compatibility/2006">
              <mc:Choice xmlns:v="urn:schemas-microsoft-com:vml" Requires="v">
                <p:oleObj spid="_x0000_s20606" name="Equation" r:id="rId21" imgW="88560" imgH="164880" progId="Equation.DSMT4">
                  <p:embed/>
                </p:oleObj>
              </mc:Choice>
              <mc:Fallback>
                <p:oleObj name="Equation" r:id="rId21" imgW="88560" imgH="164880" progId="Equation.DSMT4">
                  <p:embed/>
                  <p:pic>
                    <p:nvPicPr>
                      <p:cNvPr id="0" name="Object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81600" y="5562600"/>
                        <a:ext cx="2921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7" name="Line 17"/>
          <p:cNvSpPr>
            <a:spLocks noChangeShapeType="1"/>
          </p:cNvSpPr>
          <p:nvPr/>
        </p:nvSpPr>
        <p:spPr bwMode="auto">
          <a:xfrm flipV="1">
            <a:off x="2743200" y="2819400"/>
            <a:ext cx="1981200" cy="25146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498" name="Group 18"/>
          <p:cNvGrpSpPr>
            <a:grpSpLocks/>
          </p:cNvGrpSpPr>
          <p:nvPr/>
        </p:nvGrpSpPr>
        <p:grpSpPr bwMode="auto">
          <a:xfrm>
            <a:off x="2438400" y="2590800"/>
            <a:ext cx="1006475" cy="514350"/>
            <a:chOff x="1200" y="2352"/>
            <a:chExt cx="634" cy="324"/>
          </a:xfrm>
        </p:grpSpPr>
        <p:graphicFrame>
          <p:nvGraphicFramePr>
            <p:cNvPr id="20499" name="Object 19"/>
            <p:cNvGraphicFramePr>
              <a:graphicFrameLocks noChangeAspect="1"/>
            </p:cNvGraphicFramePr>
            <p:nvPr/>
          </p:nvGraphicFramePr>
          <p:xfrm>
            <a:off x="1488" y="2352"/>
            <a:ext cx="346" cy="324"/>
          </p:xfrm>
          <a:graphic>
            <a:graphicData uri="http://schemas.openxmlformats.org/presentationml/2006/ole">
              <mc:AlternateContent xmlns:mc="http://schemas.openxmlformats.org/markup-compatibility/2006">
                <mc:Choice xmlns:v="urn:schemas-microsoft-com:vml" Requires="v">
                  <p:oleObj spid="_x0000_s20607" name="Equation" r:id="rId23" imgW="203040" imgH="190440" progId="Equation.DSMT4">
                    <p:embed/>
                  </p:oleObj>
                </mc:Choice>
                <mc:Fallback>
                  <p:oleObj name="Equation" r:id="rId23" imgW="203040" imgH="190440" progId="Equation.DSMT4">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8" y="2352"/>
                          <a:ext cx="346"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0" name="Line 20"/>
            <p:cNvSpPr>
              <a:spLocks noChangeShapeType="1"/>
            </p:cNvSpPr>
            <p:nvPr/>
          </p:nvSpPr>
          <p:spPr bwMode="auto">
            <a:xfrm flipH="1">
              <a:off x="1200" y="2544"/>
              <a:ext cx="240"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0" name="Group 30"/>
          <p:cNvGrpSpPr>
            <a:grpSpLocks/>
          </p:cNvGrpSpPr>
          <p:nvPr/>
        </p:nvGrpSpPr>
        <p:grpSpPr bwMode="auto">
          <a:xfrm>
            <a:off x="6477000" y="1676400"/>
            <a:ext cx="1404938" cy="914400"/>
            <a:chOff x="4080" y="1056"/>
            <a:chExt cx="885" cy="576"/>
          </a:xfrm>
        </p:grpSpPr>
        <p:graphicFrame>
          <p:nvGraphicFramePr>
            <p:cNvPr id="20502" name="Object 22"/>
            <p:cNvGraphicFramePr>
              <a:graphicFrameLocks noChangeAspect="1"/>
            </p:cNvGraphicFramePr>
            <p:nvPr/>
          </p:nvGraphicFramePr>
          <p:xfrm>
            <a:off x="4704" y="1056"/>
            <a:ext cx="261" cy="576"/>
          </p:xfrm>
          <a:graphic>
            <a:graphicData uri="http://schemas.openxmlformats.org/presentationml/2006/ole">
              <mc:AlternateContent xmlns:mc="http://schemas.openxmlformats.org/markup-compatibility/2006">
                <mc:Choice xmlns:v="urn:schemas-microsoft-com:vml" Requires="v">
                  <p:oleObj spid="_x0000_s20608" name="Equation" r:id="rId24" imgW="177480" imgH="393480" progId="Equation.DSMT4">
                    <p:embed/>
                  </p:oleObj>
                </mc:Choice>
                <mc:Fallback>
                  <p:oleObj name="Equation" r:id="rId24" imgW="177480" imgH="393480" progId="Equation.DSMT4">
                    <p:embed/>
                    <p:pic>
                      <p:nvPicPr>
                        <p:cNvPr id="0"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704" y="1056"/>
                          <a:ext cx="261"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3" name="Line 23"/>
            <p:cNvSpPr>
              <a:spLocks noChangeShapeType="1"/>
            </p:cNvSpPr>
            <p:nvPr/>
          </p:nvSpPr>
          <p:spPr bwMode="auto">
            <a:xfrm flipH="1" flipV="1">
              <a:off x="4080" y="1344"/>
              <a:ext cx="576"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04" name="Group 24"/>
          <p:cNvGrpSpPr>
            <a:grpSpLocks/>
          </p:cNvGrpSpPr>
          <p:nvPr/>
        </p:nvGrpSpPr>
        <p:grpSpPr bwMode="auto">
          <a:xfrm>
            <a:off x="6248400" y="3322638"/>
            <a:ext cx="1830388" cy="822325"/>
            <a:chOff x="4368" y="2352"/>
            <a:chExt cx="1153" cy="518"/>
          </a:xfrm>
        </p:grpSpPr>
        <p:sp>
          <p:nvSpPr>
            <p:cNvPr id="20505" name="Text Box 25"/>
            <p:cNvSpPr txBox="1">
              <a:spLocks noChangeArrowheads="1"/>
            </p:cNvSpPr>
            <p:nvPr/>
          </p:nvSpPr>
          <p:spPr bwMode="auto">
            <a:xfrm>
              <a:off x="4656" y="2352"/>
              <a:ext cx="8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chemeClr val="accent2"/>
                  </a:solidFill>
                </a:rPr>
                <a:t>L’Hôpital</a:t>
              </a:r>
            </a:p>
            <a:p>
              <a:pPr algn="ctr"/>
              <a:r>
                <a:rPr lang="en-US">
                  <a:solidFill>
                    <a:schemeClr val="accent2"/>
                  </a:solidFill>
                </a:rPr>
                <a:t>applied</a:t>
              </a:r>
            </a:p>
          </p:txBody>
        </p:sp>
        <p:sp>
          <p:nvSpPr>
            <p:cNvPr id="20506" name="Line 26"/>
            <p:cNvSpPr>
              <a:spLocks noChangeShapeType="1"/>
            </p:cNvSpPr>
            <p:nvPr/>
          </p:nvSpPr>
          <p:spPr bwMode="auto">
            <a:xfrm flipH="1">
              <a:off x="4368" y="2592"/>
              <a:ext cx="288" cy="0"/>
            </a:xfrm>
            <a:prstGeom prst="line">
              <a:avLst/>
            </a:prstGeom>
            <a:noFill/>
            <a:ln w="317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07" name="Text Box 27"/>
          <p:cNvSpPr txBox="1">
            <a:spLocks noChangeArrowheads="1"/>
          </p:cNvSpPr>
          <p:nvPr/>
        </p:nvSpPr>
        <p:spPr bwMode="auto">
          <a:xfrm>
            <a:off x="8686800" y="6278563"/>
            <a:ext cx="381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latin typeface="Symbol" pitchFamily="18" charset="2"/>
              </a:rPr>
              <a:t>p</a:t>
            </a:r>
          </a:p>
        </p:txBody>
      </p:sp>
      <p:sp>
        <p:nvSpPr>
          <p:cNvPr id="20511" name="Text Box 31"/>
          <p:cNvSpPr txBox="1">
            <a:spLocks noChangeArrowheads="1"/>
          </p:cNvSpPr>
          <p:nvPr/>
        </p:nvSpPr>
        <p:spPr bwMode="auto">
          <a:xfrm>
            <a:off x="746125" y="1411288"/>
            <a:ext cx="1455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499"/>
                                          </p:stCondLst>
                                        </p:cTn>
                                        <p:tgtEl>
                                          <p:spTgt spid="204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20498"/>
                                        </p:tgtEl>
                                        <p:attrNameLst>
                                          <p:attrName>style.visibility</p:attrName>
                                        </p:attrNameLst>
                                      </p:cBhvr>
                                      <p:to>
                                        <p:strVal val="visible"/>
                                      </p:to>
                                    </p:set>
                                    <p:anim calcmode="lin" valueType="num">
                                      <p:cBhvr additive="base">
                                        <p:cTn id="11" dur="500" fill="hold"/>
                                        <p:tgtEl>
                                          <p:spTgt spid="20498"/>
                                        </p:tgtEl>
                                        <p:attrNameLst>
                                          <p:attrName>ppt_x</p:attrName>
                                        </p:attrNameLst>
                                      </p:cBhvr>
                                      <p:tavLst>
                                        <p:tav tm="0">
                                          <p:val>
                                            <p:strVal val="1+#ppt_w/2"/>
                                          </p:val>
                                        </p:tav>
                                        <p:tav tm="100000">
                                          <p:val>
                                            <p:strVal val="#ppt_x"/>
                                          </p:val>
                                        </p:tav>
                                      </p:tavLst>
                                    </p:anim>
                                    <p:anim calcmode="lin" valueType="num">
                                      <p:cBhvr additive="base">
                                        <p:cTn id="12" dur="500" fill="hold"/>
                                        <p:tgtEl>
                                          <p:spTgt spid="2049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98"/>
                                        </p:tgtEl>
                                        <p:attrNameLst>
                                          <p:attrName>ppt_c</p:attrName>
                                        </p:attrNameLst>
                                      </p:cBhvr>
                                      <p:to>
                                        <a:srgbClr val="6699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049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049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0497"/>
                                        </p:tgtEl>
                                        <p:attrNameLst>
                                          <p:attrName>style.visibility</p:attrName>
                                        </p:attrNameLst>
                                      </p:cBhvr>
                                      <p:to>
                                        <p:strVal val="visible"/>
                                      </p:to>
                                    </p:set>
                                    <p:animEffect transition="in" filter="wipe(down)">
                                      <p:cBhvr>
                                        <p:cTn id="25" dur="500"/>
                                        <p:tgtEl>
                                          <p:spTgt spid="20497"/>
                                        </p:tgtEl>
                                      </p:cBhvr>
                                    </p:animEffect>
                                  </p:childTnLst>
                                </p:cTn>
                              </p:par>
                            </p:childTnLst>
                          </p:cTn>
                        </p:par>
                        <p:par>
                          <p:cTn id="26" fill="hold" nodeType="afterGroup">
                            <p:stCondLst>
                              <p:cond delay="500"/>
                            </p:stCondLst>
                            <p:childTnLst>
                              <p:par>
                                <p:cTn id="27" presetID="1" presetClass="entr" presetSubtype="0" fill="hold" nodeType="afterEffect">
                                  <p:stCondLst>
                                    <p:cond delay="0"/>
                                  </p:stCondLst>
                                  <p:childTnLst>
                                    <p:set>
                                      <p:cBhvr>
                                        <p:cTn id="28" dur="1" fill="hold">
                                          <p:stCondLst>
                                            <p:cond delay="499"/>
                                          </p:stCondLst>
                                        </p:cTn>
                                        <p:tgtEl>
                                          <p:spTgt spid="2049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0510"/>
                                        </p:tgtEl>
                                        <p:attrNameLst>
                                          <p:attrName>style.visibility</p:attrName>
                                        </p:attrNameLst>
                                      </p:cBhvr>
                                      <p:to>
                                        <p:strVal val="visible"/>
                                      </p:to>
                                    </p:set>
                                    <p:anim calcmode="lin" valueType="num">
                                      <p:cBhvr additive="base">
                                        <p:cTn id="33" dur="500" fill="hold"/>
                                        <p:tgtEl>
                                          <p:spTgt spid="20510"/>
                                        </p:tgtEl>
                                        <p:attrNameLst>
                                          <p:attrName>ppt_x</p:attrName>
                                        </p:attrNameLst>
                                      </p:cBhvr>
                                      <p:tavLst>
                                        <p:tav tm="0">
                                          <p:val>
                                            <p:strVal val="1+#ppt_w/2"/>
                                          </p:val>
                                        </p:tav>
                                        <p:tav tm="100000">
                                          <p:val>
                                            <p:strVal val="#ppt_x"/>
                                          </p:val>
                                        </p:tav>
                                      </p:tavLst>
                                    </p:anim>
                                    <p:anim calcmode="lin" valueType="num">
                                      <p:cBhvr additive="base">
                                        <p:cTn id="34" dur="500" fill="hold"/>
                                        <p:tgtEl>
                                          <p:spTgt spid="2051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10"/>
                                        </p:tgtEl>
                                        <p:attrNameLst>
                                          <p:attrName>ppt_c</p:attrName>
                                        </p:attrNameLst>
                                      </p:cBhvr>
                                      <p:to>
                                        <a:srgbClr val="6699FF"/>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20493"/>
                                        </p:tgtEl>
                                        <p:attrNameLst>
                                          <p:attrName>style.visibility</p:attrName>
                                        </p:attrNameLst>
                                      </p:cBhvr>
                                      <p:to>
                                        <p:strVal val="visible"/>
                                      </p:to>
                                    </p:set>
                                  </p:childTnLst>
                                </p:cTn>
                              </p:par>
                            </p:childTnLst>
                          </p:cTn>
                        </p:par>
                        <p:par>
                          <p:cTn id="39" fill="hold" nodeType="afterGroup">
                            <p:stCondLst>
                              <p:cond delay="500"/>
                            </p:stCondLst>
                            <p:childTnLst>
                              <p:par>
                                <p:cTn id="40" presetID="2" presetClass="entr" presetSubtype="2" fill="hold" nodeType="afterEffect">
                                  <p:stCondLst>
                                    <p:cond delay="0"/>
                                  </p:stCondLst>
                                  <p:childTnLst>
                                    <p:set>
                                      <p:cBhvr>
                                        <p:cTn id="41" dur="1" fill="hold">
                                          <p:stCondLst>
                                            <p:cond delay="0"/>
                                          </p:stCondLst>
                                        </p:cTn>
                                        <p:tgtEl>
                                          <p:spTgt spid="20504"/>
                                        </p:tgtEl>
                                        <p:attrNameLst>
                                          <p:attrName>style.visibility</p:attrName>
                                        </p:attrNameLst>
                                      </p:cBhvr>
                                      <p:to>
                                        <p:strVal val="visible"/>
                                      </p:to>
                                    </p:set>
                                    <p:anim calcmode="lin" valueType="num">
                                      <p:cBhvr additive="base">
                                        <p:cTn id="42" dur="500" fill="hold"/>
                                        <p:tgtEl>
                                          <p:spTgt spid="20504"/>
                                        </p:tgtEl>
                                        <p:attrNameLst>
                                          <p:attrName>ppt_x</p:attrName>
                                        </p:attrNameLst>
                                      </p:cBhvr>
                                      <p:tavLst>
                                        <p:tav tm="0">
                                          <p:val>
                                            <p:strVal val="1+#ppt_w/2"/>
                                          </p:val>
                                        </p:tav>
                                        <p:tav tm="100000">
                                          <p:val>
                                            <p:strVal val="#ppt_x"/>
                                          </p:val>
                                        </p:tav>
                                      </p:tavLst>
                                    </p:anim>
                                    <p:anim calcmode="lin" valueType="num">
                                      <p:cBhvr additive="base">
                                        <p:cTn id="43" dur="500" fill="hold"/>
                                        <p:tgtEl>
                                          <p:spTgt spid="20504"/>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04"/>
                                        </p:tgtEl>
                                        <p:attrNameLst>
                                          <p:attrName>ppt_c</p:attrName>
                                        </p:attrNameLst>
                                      </p:cBhvr>
                                      <p:to>
                                        <a:srgbClr val="6699FF"/>
                                      </p:to>
                                    </p:animClr>
                                  </p:sub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499"/>
                                          </p:stCondLst>
                                        </p:cTn>
                                        <p:tgtEl>
                                          <p:spTgt spid="20494"/>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20495"/>
                                        </p:tgtEl>
                                        <p:attrNameLst>
                                          <p:attrName>style.visibility</p:attrName>
                                        </p:attrNameLst>
                                      </p:cBhvr>
                                      <p:to>
                                        <p:strVal val="visible"/>
                                      </p:to>
                                    </p:set>
                                  </p:childTnLst>
                                </p:cTn>
                              </p:par>
                            </p:childTnLst>
                          </p:cTn>
                        </p:par>
                        <p:par>
                          <p:cTn id="52" fill="hold" nodeType="afterGroup">
                            <p:stCondLst>
                              <p:cond delay="500"/>
                            </p:stCondLst>
                            <p:childTnLst>
                              <p:par>
                                <p:cTn id="53" presetID="1" presetClass="entr" presetSubtype="0" fill="hold" grpId="0" nodeType="afterEffect">
                                  <p:stCondLst>
                                    <p:cond delay="3000"/>
                                  </p:stCondLst>
                                  <p:childTnLst>
                                    <p:set>
                                      <p:cBhvr>
                                        <p:cTn id="54" dur="1" fill="hold">
                                          <p:stCondLst>
                                            <p:cond delay="499"/>
                                          </p:stCondLst>
                                        </p:cTn>
                                        <p:tgtEl>
                                          <p:spTgt spid="20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7" grpId="0" animBg="1"/>
      <p:bldP spid="2050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748971"/>
            <a:ext cx="6248400" cy="830997"/>
          </a:xfrm>
          <a:prstGeom prst="rect">
            <a:avLst/>
          </a:prstGeom>
          <a:noFill/>
        </p:spPr>
        <p:txBody>
          <a:bodyPr wrap="square" rtlCol="0">
            <a:spAutoFit/>
          </a:bodyPr>
          <a:lstStyle/>
          <a:p>
            <a:r>
              <a:rPr lang="en-US" sz="4800" dirty="0" smtClean="0"/>
              <a:t>p. 537 #’s 3-51 odd</a:t>
            </a:r>
            <a:endParaRPr lang="en-US" sz="4800" dirty="0"/>
          </a:p>
        </p:txBody>
      </p:sp>
    </p:spTree>
    <p:extLst>
      <p:ext uri="{BB962C8B-B14F-4D97-AF65-F5344CB8AC3E}">
        <p14:creationId xmlns:p14="http://schemas.microsoft.com/office/powerpoint/2010/main" val="321867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smGrid">
          <a:fgClr>
            <a:schemeClr val="bg1"/>
          </a:fgClr>
          <a:bgClr>
            <a:srgbClr val="CCECFF"/>
          </a:bgClr>
        </a:pattFill>
        <a:effectLst/>
      </p:bgPr>
    </p:bg>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627688" y="5257800"/>
            <a:ext cx="2670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b="1"/>
              <a:t>Johann Bernoulli</a:t>
            </a:r>
          </a:p>
          <a:p>
            <a:pPr algn="ctr"/>
            <a:r>
              <a:rPr lang="en-US" b="1"/>
              <a:t>1667 - 1748</a:t>
            </a:r>
            <a:r>
              <a:rPr lang="en-US"/>
              <a:t> </a:t>
            </a:r>
          </a:p>
        </p:txBody>
      </p:sp>
      <p:pic>
        <p:nvPicPr>
          <p:cNvPr id="19461" name="Picture 5" descr="Bernoulli_Johann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914400"/>
            <a:ext cx="3370263" cy="3733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462" name="Object 6"/>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9471" name="Equation" r:id="rId4" imgW="190440" imgH="139680" progId="Equation.DSMT4">
                  <p:embed/>
                </p:oleObj>
              </mc:Choice>
              <mc:Fallback>
                <p:oleObj name="Equation" r:id="rId4" imgW="190440" imgH="1396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3" name="Text Box 7"/>
          <p:cNvSpPr txBox="1">
            <a:spLocks noChangeArrowheads="1"/>
          </p:cNvSpPr>
          <p:nvPr/>
        </p:nvSpPr>
        <p:spPr bwMode="auto">
          <a:xfrm>
            <a:off x="533400" y="1600200"/>
            <a:ext cx="3359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dirty="0" smtClean="0"/>
              <a:t>7.7</a:t>
            </a:r>
            <a:endParaRPr lang="en-US" sz="3600" dirty="0"/>
          </a:p>
          <a:p>
            <a:r>
              <a:rPr lang="en-US" sz="3600" dirty="0" err="1"/>
              <a:t>L’Hôpital’s</a:t>
            </a:r>
            <a:r>
              <a:rPr lang="en-US" sz="3600" dirty="0"/>
              <a:t> Rule</a:t>
            </a:r>
          </a:p>
        </p:txBody>
      </p:sp>
      <p:sp>
        <p:nvSpPr>
          <p:cNvPr id="6" name="Text Box 7"/>
          <p:cNvSpPr txBox="1">
            <a:spLocks noChangeArrowheads="1"/>
          </p:cNvSpPr>
          <p:nvPr/>
        </p:nvSpPr>
        <p:spPr bwMode="auto">
          <a:xfrm>
            <a:off x="381000" y="3276600"/>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a:t>Actually, </a:t>
            </a:r>
            <a:r>
              <a:rPr lang="en-US" dirty="0" err="1"/>
              <a:t>L’Hôpital’s</a:t>
            </a:r>
            <a:r>
              <a:rPr lang="en-US" dirty="0"/>
              <a:t> Rule was developed by his teacher Johann Bernoulli.  De </a:t>
            </a:r>
            <a:r>
              <a:rPr lang="en-US" dirty="0" err="1"/>
              <a:t>l’Hôpital</a:t>
            </a:r>
            <a:r>
              <a:rPr lang="en-US" dirty="0"/>
              <a:t> paid Bernoulli for private lessons, and then published the first Calculus book based on those lessons.</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94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457200"/>
            <a:ext cx="8169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We can confirm L’Hôpital’s rule by working backwards, and using the definition of derivative: </a:t>
            </a:r>
          </a:p>
        </p:txBody>
      </p:sp>
      <p:graphicFrame>
        <p:nvGraphicFramePr>
          <p:cNvPr id="9219" name="Object 3"/>
          <p:cNvGraphicFramePr>
            <a:graphicFrameLocks noChangeAspect="1"/>
          </p:cNvGraphicFramePr>
          <p:nvPr/>
        </p:nvGraphicFramePr>
        <p:xfrm>
          <a:off x="685800" y="1905000"/>
          <a:ext cx="979488" cy="1066800"/>
        </p:xfrm>
        <a:graphic>
          <a:graphicData uri="http://schemas.openxmlformats.org/presentationml/2006/ole">
            <mc:AlternateContent xmlns:mc="http://schemas.openxmlformats.org/markup-compatibility/2006">
              <mc:Choice xmlns:v="urn:schemas-microsoft-com:vml" Requires="v">
                <p:oleObj spid="_x0000_s9275" name="Equation" r:id="rId3" imgW="431640" imgH="469800" progId="Equation.DSMT4">
                  <p:embed/>
                </p:oleObj>
              </mc:Choice>
              <mc:Fallback>
                <p:oleObj name="Equation" r:id="rId3" imgW="431640" imgH="4698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05000"/>
                        <a:ext cx="979488"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4"/>
          <p:cNvGraphicFramePr>
            <a:graphicFrameLocks noChangeAspect="1"/>
          </p:cNvGraphicFramePr>
          <p:nvPr/>
        </p:nvGraphicFramePr>
        <p:xfrm>
          <a:off x="1905000" y="1524000"/>
          <a:ext cx="2765425" cy="1844675"/>
        </p:xfrm>
        <a:graphic>
          <a:graphicData uri="http://schemas.openxmlformats.org/presentationml/2006/ole">
            <mc:AlternateContent xmlns:mc="http://schemas.openxmlformats.org/markup-compatibility/2006">
              <mc:Choice xmlns:v="urn:schemas-microsoft-com:vml" Requires="v">
                <p:oleObj spid="_x0000_s9276" name="Equation" r:id="rId5" imgW="1218960" imgH="812520" progId="Equation.DSMT4">
                  <p:embed/>
                </p:oleObj>
              </mc:Choice>
              <mc:Fallback>
                <p:oleObj name="Equation" r:id="rId5" imgW="1218960" imgH="81252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1524000"/>
                        <a:ext cx="2765425" cy="184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4876800" y="1524000"/>
          <a:ext cx="2765425" cy="1844675"/>
        </p:xfrm>
        <a:graphic>
          <a:graphicData uri="http://schemas.openxmlformats.org/presentationml/2006/ole">
            <mc:AlternateContent xmlns:mc="http://schemas.openxmlformats.org/markup-compatibility/2006">
              <mc:Choice xmlns:v="urn:schemas-microsoft-com:vml" Requires="v">
                <p:oleObj spid="_x0000_s9277" name="Equation" r:id="rId7" imgW="1218960" imgH="812520" progId="Equation.DSMT4">
                  <p:embed/>
                </p:oleObj>
              </mc:Choice>
              <mc:Fallback>
                <p:oleObj name="Equation" r:id="rId7" imgW="1218960" imgH="81252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1524000"/>
                        <a:ext cx="2765425" cy="184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ChangeAspect="1"/>
          </p:cNvGraphicFramePr>
          <p:nvPr/>
        </p:nvGraphicFramePr>
        <p:xfrm>
          <a:off x="533400" y="3810000"/>
          <a:ext cx="2708275" cy="1066800"/>
        </p:xfrm>
        <a:graphic>
          <a:graphicData uri="http://schemas.openxmlformats.org/presentationml/2006/ole">
            <mc:AlternateContent xmlns:mc="http://schemas.openxmlformats.org/markup-compatibility/2006">
              <mc:Choice xmlns:v="urn:schemas-microsoft-com:vml" Requires="v">
                <p:oleObj spid="_x0000_s9278" name="Equation" r:id="rId9" imgW="1193760" imgH="469800" progId="Equation.DSMT4">
                  <p:embed/>
                </p:oleObj>
              </mc:Choice>
              <mc:Fallback>
                <p:oleObj name="Equation" r:id="rId9" imgW="1193760" imgH="4698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3810000"/>
                        <a:ext cx="2708275"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3" name="Object 7"/>
          <p:cNvGraphicFramePr>
            <a:graphicFrameLocks noChangeAspect="1"/>
          </p:cNvGraphicFramePr>
          <p:nvPr/>
        </p:nvGraphicFramePr>
        <p:xfrm>
          <a:off x="3716338" y="3810000"/>
          <a:ext cx="2132012" cy="1066800"/>
        </p:xfrm>
        <a:graphic>
          <a:graphicData uri="http://schemas.openxmlformats.org/presentationml/2006/ole">
            <mc:AlternateContent xmlns:mc="http://schemas.openxmlformats.org/markup-compatibility/2006">
              <mc:Choice xmlns:v="urn:schemas-microsoft-com:vml" Requires="v">
                <p:oleObj spid="_x0000_s9279" name="Equation" r:id="rId11" imgW="939600" imgH="469800" progId="Equation.DSMT4">
                  <p:embed/>
                </p:oleObj>
              </mc:Choice>
              <mc:Fallback>
                <p:oleObj name="Equation" r:id="rId11" imgW="939600" imgH="469800" progId="Equation.DSMT4">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6338" y="3810000"/>
                        <a:ext cx="2132012"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4" name="Object 8"/>
          <p:cNvGraphicFramePr>
            <a:graphicFrameLocks noChangeAspect="1"/>
          </p:cNvGraphicFramePr>
          <p:nvPr/>
        </p:nvGraphicFramePr>
        <p:xfrm>
          <a:off x="6019800" y="3810000"/>
          <a:ext cx="1671638" cy="1066800"/>
        </p:xfrm>
        <a:graphic>
          <a:graphicData uri="http://schemas.openxmlformats.org/presentationml/2006/ole">
            <mc:AlternateContent xmlns:mc="http://schemas.openxmlformats.org/markup-compatibility/2006">
              <mc:Choice xmlns:v="urn:schemas-microsoft-com:vml" Requires="v">
                <p:oleObj spid="_x0000_s9280" name="Equation" r:id="rId13" imgW="736560" imgH="469800" progId="Equation.DSMT4">
                  <p:embed/>
                </p:oleObj>
              </mc:Choice>
              <mc:Fallback>
                <p:oleObj name="Equation" r:id="rId13" imgW="736560" imgH="469800" progId="Equation.DSMT4">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9800" y="3810000"/>
                        <a:ext cx="1671638"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5" name="Object 9"/>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9281" name="Equation" r:id="rId15" imgW="190440" imgH="139680" progId="Equation.DSMT4">
                  <p:embed/>
                </p:oleObj>
              </mc:Choice>
              <mc:Fallback>
                <p:oleObj name="Equation" r:id="rId15" imgW="190440" imgH="139680" progId="Equation.DSMT4">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500"/>
                                        <p:tgtEl>
                                          <p:spTgt spid="9219"/>
                                        </p:tgtEl>
                                      </p:cBhvr>
                                    </p:animEffect>
                                  </p:childTnLst>
                                  <p:subTnLst>
                                    <p:animClr clrSpc="rgb" dir="cw">
                                      <p:cBhvr override="childStyle">
                                        <p:cTn dur="1" fill="hold" display="0" masterRel="nextClick" afterEffect="1"/>
                                        <p:tgtEl>
                                          <p:spTgt spid="9219"/>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wipe(left)">
                                      <p:cBhvr>
                                        <p:cTn id="12" dur="500"/>
                                        <p:tgtEl>
                                          <p:spTgt spid="9220"/>
                                        </p:tgtEl>
                                      </p:cBhvr>
                                    </p:animEffect>
                                  </p:childTnLst>
                                  <p:subTnLst>
                                    <p:animClr clrSpc="rgb" dir="cw">
                                      <p:cBhvr override="childStyle">
                                        <p:cTn dur="1" fill="hold" display="0" masterRel="nextClick" afterEffect="1"/>
                                        <p:tgtEl>
                                          <p:spTgt spid="9220"/>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wipe(left)">
                                      <p:cBhvr>
                                        <p:cTn id="17" dur="500"/>
                                        <p:tgtEl>
                                          <p:spTgt spid="9221"/>
                                        </p:tgtEl>
                                      </p:cBhvr>
                                    </p:animEffect>
                                  </p:childTnLst>
                                  <p:subTnLst>
                                    <p:animClr clrSpc="rgb" dir="cw">
                                      <p:cBhvr override="childStyle">
                                        <p:cTn dur="1" fill="hold" display="0" masterRel="nextClick" afterEffect="1"/>
                                        <p:tgtEl>
                                          <p:spTgt spid="9221"/>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wipe(left)">
                                      <p:cBhvr>
                                        <p:cTn id="22" dur="500"/>
                                        <p:tgtEl>
                                          <p:spTgt spid="9222"/>
                                        </p:tgtEl>
                                      </p:cBhvr>
                                    </p:animEffect>
                                  </p:childTnLst>
                                  <p:subTnLst>
                                    <p:animClr clrSpc="rgb" dir="cw">
                                      <p:cBhvr override="childStyle">
                                        <p:cTn dur="1" fill="hold" display="0" masterRel="nextClick" afterEffect="1"/>
                                        <p:tgtEl>
                                          <p:spTgt spid="9222"/>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9223"/>
                                        </p:tgtEl>
                                        <p:attrNameLst>
                                          <p:attrName>style.visibility</p:attrName>
                                        </p:attrNameLst>
                                      </p:cBhvr>
                                      <p:to>
                                        <p:strVal val="visible"/>
                                      </p:to>
                                    </p:set>
                                    <p:animEffect transition="in" filter="wipe(left)">
                                      <p:cBhvr>
                                        <p:cTn id="27" dur="500"/>
                                        <p:tgtEl>
                                          <p:spTgt spid="9223"/>
                                        </p:tgtEl>
                                      </p:cBhvr>
                                    </p:animEffect>
                                  </p:childTnLst>
                                  <p:subTnLst>
                                    <p:animClr clrSpc="rgb" dir="cw">
                                      <p:cBhvr override="childStyle">
                                        <p:cTn dur="1" fill="hold" display="0" masterRel="nextClick" afterEffect="1"/>
                                        <p:tgtEl>
                                          <p:spTgt spid="9223"/>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9224"/>
                                        </p:tgtEl>
                                        <p:attrNameLst>
                                          <p:attrName>style.visibility</p:attrName>
                                        </p:attrNameLst>
                                      </p:cBhvr>
                                      <p:to>
                                        <p:strVal val="visible"/>
                                      </p:to>
                                    </p:set>
                                    <p:animEffect transition="in" filter="wipe(left)">
                                      <p:cBhvr>
                                        <p:cTn id="32" dur="500"/>
                                        <p:tgtEl>
                                          <p:spTgt spid="9224"/>
                                        </p:tgtEl>
                                      </p:cBhvr>
                                    </p:animEffect>
                                  </p:childTnLst>
                                </p:cTn>
                              </p:par>
                            </p:childTnLst>
                          </p:cTn>
                        </p:par>
                        <p:par>
                          <p:cTn id="33" fill="hold" nodeType="afterGroup">
                            <p:stCondLst>
                              <p:cond delay="500"/>
                            </p:stCondLst>
                            <p:childTnLst>
                              <p:par>
                                <p:cTn id="34" presetID="1" presetClass="entr" presetSubtype="0" fill="hold" nodeType="afterEffect">
                                  <p:stCondLst>
                                    <p:cond delay="0"/>
                                  </p:stCondLst>
                                  <p:childTnLst>
                                    <p:set>
                                      <p:cBhvr>
                                        <p:cTn id="35" dur="1" fill="hold">
                                          <p:stCondLst>
                                            <p:cond delay="499"/>
                                          </p:stCondLst>
                                        </p:cTn>
                                        <p:tgtEl>
                                          <p:spTgt spid="9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19" name="Rectangle 179"/>
          <p:cNvSpPr>
            <a:spLocks noChangeArrowheads="1"/>
          </p:cNvSpPr>
          <p:nvPr/>
        </p:nvSpPr>
        <p:spPr bwMode="auto">
          <a:xfrm>
            <a:off x="685800" y="304800"/>
            <a:ext cx="7696200" cy="9906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17" name="Text Box 177"/>
          <p:cNvSpPr txBox="1">
            <a:spLocks noChangeArrowheads="1"/>
          </p:cNvSpPr>
          <p:nvPr/>
        </p:nvSpPr>
        <p:spPr bwMode="auto">
          <a:xfrm>
            <a:off x="1600200" y="609600"/>
            <a:ext cx="596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What makes an expression indeterminate?</a:t>
            </a:r>
          </a:p>
        </p:txBody>
      </p:sp>
      <p:graphicFrame>
        <p:nvGraphicFramePr>
          <p:cNvPr id="112825" name="Object 185"/>
          <p:cNvGraphicFramePr>
            <a:graphicFrameLocks noChangeAspect="1"/>
          </p:cNvGraphicFramePr>
          <p:nvPr/>
        </p:nvGraphicFramePr>
        <p:xfrm>
          <a:off x="5105400" y="1524000"/>
          <a:ext cx="398463" cy="884238"/>
        </p:xfrm>
        <a:graphic>
          <a:graphicData uri="http://schemas.openxmlformats.org/presentationml/2006/ole">
            <mc:AlternateContent xmlns:mc="http://schemas.openxmlformats.org/markup-compatibility/2006">
              <mc:Choice xmlns:v="urn:schemas-microsoft-com:vml" Requires="v">
                <p:oleObj spid="_x0000_s24602" name="Equation" r:id="rId3" imgW="177480" imgH="393480" progId="Equation.DSMT4">
                  <p:embed/>
                </p:oleObj>
              </mc:Choice>
              <mc:Fallback>
                <p:oleObj name="Equation" r:id="rId3" imgW="1774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524000"/>
                        <a:ext cx="398463"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826" name="Object 186"/>
          <p:cNvGraphicFramePr>
            <a:graphicFrameLocks noChangeAspect="1"/>
          </p:cNvGraphicFramePr>
          <p:nvPr/>
        </p:nvGraphicFramePr>
        <p:xfrm>
          <a:off x="1828800" y="3200400"/>
          <a:ext cx="1903413" cy="885825"/>
        </p:xfrm>
        <a:graphic>
          <a:graphicData uri="http://schemas.openxmlformats.org/presentationml/2006/ole">
            <mc:AlternateContent xmlns:mc="http://schemas.openxmlformats.org/markup-compatibility/2006">
              <mc:Choice xmlns:v="urn:schemas-microsoft-com:vml" Requires="v">
                <p:oleObj spid="_x0000_s24603" name="Equation" r:id="rId5" imgW="850680" imgH="393480" progId="Equation.DSMT4">
                  <p:embed/>
                </p:oleObj>
              </mc:Choice>
              <mc:Fallback>
                <p:oleObj name="Equation" r:id="rId5" imgW="8506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3200400"/>
                        <a:ext cx="1903413"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840" name="Object 200"/>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4604" name="Equation" r:id="rId7" imgW="190440" imgH="139680" progId="Equation.DSMT4">
                  <p:embed/>
                </p:oleObj>
              </mc:Choice>
              <mc:Fallback>
                <p:oleObj name="Equation" r:id="rId7" imgW="190440" imgH="139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845" name="Text Box 205"/>
          <p:cNvSpPr txBox="1">
            <a:spLocks noChangeArrowheads="1"/>
          </p:cNvSpPr>
          <p:nvPr/>
        </p:nvSpPr>
        <p:spPr bwMode="auto">
          <a:xfrm>
            <a:off x="3352800" y="1752600"/>
            <a:ext cx="149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Consider:</a:t>
            </a:r>
          </a:p>
        </p:txBody>
      </p:sp>
      <p:sp>
        <p:nvSpPr>
          <p:cNvPr id="112846" name="Text Box 206"/>
          <p:cNvSpPr txBox="1">
            <a:spLocks noChangeArrowheads="1"/>
          </p:cNvSpPr>
          <p:nvPr/>
        </p:nvSpPr>
        <p:spPr bwMode="auto">
          <a:xfrm>
            <a:off x="1143000" y="2590800"/>
            <a:ext cx="681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can hold one part of the expression constant:</a:t>
            </a:r>
          </a:p>
        </p:txBody>
      </p:sp>
      <p:graphicFrame>
        <p:nvGraphicFramePr>
          <p:cNvPr id="112847" name="Object 207"/>
          <p:cNvGraphicFramePr>
            <a:graphicFrameLocks noChangeAspect="1"/>
          </p:cNvGraphicFramePr>
          <p:nvPr/>
        </p:nvGraphicFramePr>
        <p:xfrm>
          <a:off x="5345113" y="3276600"/>
          <a:ext cx="1817687" cy="885825"/>
        </p:xfrm>
        <a:graphic>
          <a:graphicData uri="http://schemas.openxmlformats.org/presentationml/2006/ole">
            <mc:AlternateContent xmlns:mc="http://schemas.openxmlformats.org/markup-compatibility/2006">
              <mc:Choice xmlns:v="urn:schemas-microsoft-com:vml" Requires="v">
                <p:oleObj spid="_x0000_s24605" name="Equation" r:id="rId9" imgW="812520" imgH="393480" progId="Equation.DSMT4">
                  <p:embed/>
                </p:oleObj>
              </mc:Choice>
              <mc:Fallback>
                <p:oleObj name="Equation" r:id="rId9" imgW="81252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45113" y="3276600"/>
                        <a:ext cx="1817687"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848" name="Text Box 208"/>
          <p:cNvSpPr txBox="1">
            <a:spLocks noChangeArrowheads="1"/>
          </p:cNvSpPr>
          <p:nvPr/>
        </p:nvSpPr>
        <p:spPr bwMode="auto">
          <a:xfrm>
            <a:off x="990600" y="4419600"/>
            <a:ext cx="7254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There are conflicting trends here.  The actual limit will depend on the rates at which the numerator and denominator approach infinity, so we say that an expression in this form is </a:t>
            </a:r>
            <a:r>
              <a:rPr lang="en-US">
                <a:solidFill>
                  <a:srgbClr val="FF0000"/>
                </a:solidFill>
              </a:rPr>
              <a:t>indeterminate</a:t>
            </a:r>
            <a:r>
              <a:rPr lang="en-US"/>
              <a:t>.</a:t>
            </a:r>
          </a:p>
        </p:txBody>
      </p:sp>
    </p:spTree>
    <p:extLst>
      <p:ext uri="{BB962C8B-B14F-4D97-AF65-F5344CB8AC3E}">
        <p14:creationId xmlns:p14="http://schemas.microsoft.com/office/powerpoint/2010/main" val="232340392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8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1282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84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1282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1284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2848"/>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nodeType="afterEffect">
                                  <p:stCondLst>
                                    <p:cond delay="0"/>
                                  </p:stCondLst>
                                  <p:childTnLst>
                                    <p:set>
                                      <p:cBhvr>
                                        <p:cTn id="27" dur="1" fill="hold">
                                          <p:stCondLst>
                                            <p:cond delay="499"/>
                                          </p:stCondLst>
                                        </p:cTn>
                                        <p:tgtEl>
                                          <p:spTgt spid="112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5" grpId="0"/>
      <p:bldP spid="112846" grpId="0"/>
      <p:bldP spid="1128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2286000" y="304800"/>
            <a:ext cx="4495800" cy="9906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1" name="Text Box 3"/>
          <p:cNvSpPr txBox="1">
            <a:spLocks noChangeArrowheads="1"/>
          </p:cNvSpPr>
          <p:nvPr/>
        </p:nvSpPr>
        <p:spPr bwMode="auto">
          <a:xfrm>
            <a:off x="2743200" y="609600"/>
            <a:ext cx="3608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Let’s look at another one:</a:t>
            </a:r>
          </a:p>
        </p:txBody>
      </p:sp>
      <p:graphicFrame>
        <p:nvGraphicFramePr>
          <p:cNvPr id="124932" name="Object 4"/>
          <p:cNvGraphicFramePr>
            <a:graphicFrameLocks noChangeAspect="1"/>
          </p:cNvGraphicFramePr>
          <p:nvPr/>
        </p:nvGraphicFramePr>
        <p:xfrm>
          <a:off x="5000625" y="1752600"/>
          <a:ext cx="455613" cy="427038"/>
        </p:xfrm>
        <a:graphic>
          <a:graphicData uri="http://schemas.openxmlformats.org/presentationml/2006/ole">
            <mc:AlternateContent xmlns:mc="http://schemas.openxmlformats.org/markup-compatibility/2006">
              <mc:Choice xmlns:v="urn:schemas-microsoft-com:vml" Requires="v">
                <p:oleObj spid="_x0000_s25632" name="Equation" r:id="rId3" imgW="203040" imgH="190440" progId="Equation.DSMT4">
                  <p:embed/>
                </p:oleObj>
              </mc:Choice>
              <mc:Fallback>
                <p:oleObj name="Equation" r:id="rId3" imgW="20304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25" y="1752600"/>
                        <a:ext cx="455613"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3" name="Object 5"/>
          <p:cNvGraphicFramePr>
            <a:graphicFrameLocks noChangeAspect="1"/>
          </p:cNvGraphicFramePr>
          <p:nvPr/>
        </p:nvGraphicFramePr>
        <p:xfrm>
          <a:off x="1219200" y="3352800"/>
          <a:ext cx="1846263" cy="657225"/>
        </p:xfrm>
        <a:graphic>
          <a:graphicData uri="http://schemas.openxmlformats.org/presentationml/2006/ole">
            <mc:AlternateContent xmlns:mc="http://schemas.openxmlformats.org/markup-compatibility/2006">
              <mc:Choice xmlns:v="urn:schemas-microsoft-com:vml" Requires="v">
                <p:oleObj spid="_x0000_s25633" name="Equation" r:id="rId5" imgW="825480" imgH="291960" progId="Equation.DSMT4">
                  <p:embed/>
                </p:oleObj>
              </mc:Choice>
              <mc:Fallback>
                <p:oleObj name="Equation" r:id="rId5" imgW="82548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352800"/>
                        <a:ext cx="1846263"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4" name="Object 6"/>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5634" name="Equation" r:id="rId7" imgW="190440" imgH="139680" progId="Equation.DSMT4">
                  <p:embed/>
                </p:oleObj>
              </mc:Choice>
              <mc:Fallback>
                <p:oleObj name="Equation" r:id="rId7" imgW="190440" imgH="139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35" name="Text Box 7"/>
          <p:cNvSpPr txBox="1">
            <a:spLocks noChangeArrowheads="1"/>
          </p:cNvSpPr>
          <p:nvPr/>
        </p:nvSpPr>
        <p:spPr bwMode="auto">
          <a:xfrm>
            <a:off x="3276600" y="1752600"/>
            <a:ext cx="149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Consider:</a:t>
            </a:r>
          </a:p>
        </p:txBody>
      </p:sp>
      <p:sp>
        <p:nvSpPr>
          <p:cNvPr id="124936" name="Text Box 8"/>
          <p:cNvSpPr txBox="1">
            <a:spLocks noChangeArrowheads="1"/>
          </p:cNvSpPr>
          <p:nvPr/>
        </p:nvSpPr>
        <p:spPr bwMode="auto">
          <a:xfrm>
            <a:off x="1143000" y="2590800"/>
            <a:ext cx="681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can hold one part of the expression constant:</a:t>
            </a:r>
          </a:p>
        </p:txBody>
      </p:sp>
      <p:graphicFrame>
        <p:nvGraphicFramePr>
          <p:cNvPr id="124937" name="Object 9"/>
          <p:cNvGraphicFramePr>
            <a:graphicFrameLocks noChangeAspect="1"/>
          </p:cNvGraphicFramePr>
          <p:nvPr/>
        </p:nvGraphicFramePr>
        <p:xfrm>
          <a:off x="3886200" y="3352800"/>
          <a:ext cx="1644650" cy="657225"/>
        </p:xfrm>
        <a:graphic>
          <a:graphicData uri="http://schemas.openxmlformats.org/presentationml/2006/ole">
            <mc:AlternateContent xmlns:mc="http://schemas.openxmlformats.org/markup-compatibility/2006">
              <mc:Choice xmlns:v="urn:schemas-microsoft-com:vml" Requires="v">
                <p:oleObj spid="_x0000_s25635" name="Equation" r:id="rId9" imgW="736560" imgH="291960" progId="Equation.DSMT4">
                  <p:embed/>
                </p:oleObj>
              </mc:Choice>
              <mc:Fallback>
                <p:oleObj name="Equation" r:id="rId9" imgW="736560" imgH="2919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0" y="3352800"/>
                        <a:ext cx="1644650"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38" name="Text Box 10"/>
          <p:cNvSpPr txBox="1">
            <a:spLocks noChangeArrowheads="1"/>
          </p:cNvSpPr>
          <p:nvPr/>
        </p:nvSpPr>
        <p:spPr bwMode="auto">
          <a:xfrm>
            <a:off x="1143000" y="4572000"/>
            <a:ext cx="7254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Once again, we have conflicting trends, so this form is </a:t>
            </a:r>
            <a:r>
              <a:rPr lang="en-US">
                <a:solidFill>
                  <a:srgbClr val="FF0000"/>
                </a:solidFill>
              </a:rPr>
              <a:t>indeterminate</a:t>
            </a:r>
            <a:r>
              <a:rPr lang="en-US"/>
              <a:t>.</a:t>
            </a:r>
          </a:p>
        </p:txBody>
      </p:sp>
      <p:graphicFrame>
        <p:nvGraphicFramePr>
          <p:cNvPr id="124939" name="Object 11"/>
          <p:cNvGraphicFramePr>
            <a:graphicFrameLocks noChangeAspect="1"/>
          </p:cNvGraphicFramePr>
          <p:nvPr/>
        </p:nvGraphicFramePr>
        <p:xfrm>
          <a:off x="6629400" y="3352800"/>
          <a:ext cx="1673225" cy="657225"/>
        </p:xfrm>
        <a:graphic>
          <a:graphicData uri="http://schemas.openxmlformats.org/presentationml/2006/ole">
            <mc:AlternateContent xmlns:mc="http://schemas.openxmlformats.org/markup-compatibility/2006">
              <mc:Choice xmlns:v="urn:schemas-microsoft-com:vml" Requires="v">
                <p:oleObj spid="_x0000_s25636" name="Equation" r:id="rId11" imgW="749160" imgH="291960" progId="Equation.DSMT4">
                  <p:embed/>
                </p:oleObj>
              </mc:Choice>
              <mc:Fallback>
                <p:oleObj name="Equation" r:id="rId11" imgW="749160" imgH="2919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29400" y="3352800"/>
                        <a:ext cx="1673225"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4953727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2493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493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2493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2493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2493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4938"/>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nodeType="afterEffect">
                                  <p:stCondLst>
                                    <p:cond delay="0"/>
                                  </p:stCondLst>
                                  <p:childTnLst>
                                    <p:set>
                                      <p:cBhvr>
                                        <p:cTn id="31" dur="1" fill="hold">
                                          <p:stCondLst>
                                            <p:cond delay="499"/>
                                          </p:stCondLst>
                                        </p:cTn>
                                        <p:tgtEl>
                                          <p:spTgt spid="124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p:bldP spid="124936" grpId="0"/>
      <p:bldP spid="1249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838200" y="304800"/>
            <a:ext cx="7772400" cy="12192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955" name="Text Box 3"/>
          <p:cNvSpPr txBox="1">
            <a:spLocks noChangeArrowheads="1"/>
          </p:cNvSpPr>
          <p:nvPr/>
        </p:nvSpPr>
        <p:spPr bwMode="auto">
          <a:xfrm>
            <a:off x="1219200" y="609600"/>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Finally, here is an expression that looks like it might be indeterminate :</a:t>
            </a:r>
          </a:p>
        </p:txBody>
      </p:sp>
      <p:graphicFrame>
        <p:nvGraphicFramePr>
          <p:cNvPr id="125956" name="Object 4"/>
          <p:cNvGraphicFramePr>
            <a:graphicFrameLocks noChangeAspect="1"/>
          </p:cNvGraphicFramePr>
          <p:nvPr/>
        </p:nvGraphicFramePr>
        <p:xfrm>
          <a:off x="5014913" y="1738313"/>
          <a:ext cx="427037" cy="455612"/>
        </p:xfrm>
        <a:graphic>
          <a:graphicData uri="http://schemas.openxmlformats.org/presentationml/2006/ole">
            <mc:AlternateContent xmlns:mc="http://schemas.openxmlformats.org/markup-compatibility/2006">
              <mc:Choice xmlns:v="urn:schemas-microsoft-com:vml" Requires="v">
                <p:oleObj spid="_x0000_s26656" name="Equation" r:id="rId3" imgW="190440" imgH="203040" progId="Equation.DSMT4">
                  <p:embed/>
                </p:oleObj>
              </mc:Choice>
              <mc:Fallback>
                <p:oleObj name="Equation" r:id="rId3" imgW="19044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4913" y="1738313"/>
                        <a:ext cx="427037"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5957" name="Object 5"/>
          <p:cNvGraphicFramePr>
            <a:graphicFrameLocks noChangeAspect="1"/>
          </p:cNvGraphicFramePr>
          <p:nvPr/>
        </p:nvGraphicFramePr>
        <p:xfrm>
          <a:off x="1276350" y="3324225"/>
          <a:ext cx="1731963" cy="714375"/>
        </p:xfrm>
        <a:graphic>
          <a:graphicData uri="http://schemas.openxmlformats.org/presentationml/2006/ole">
            <mc:AlternateContent xmlns:mc="http://schemas.openxmlformats.org/markup-compatibility/2006">
              <mc:Choice xmlns:v="urn:schemas-microsoft-com:vml" Requires="v">
                <p:oleObj spid="_x0000_s26657" name="Equation" r:id="rId5" imgW="774360" imgH="317160" progId="Equation.DSMT4">
                  <p:embed/>
                </p:oleObj>
              </mc:Choice>
              <mc:Fallback>
                <p:oleObj name="Equation" r:id="rId5" imgW="774360" imgH="3171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6350" y="3324225"/>
                        <a:ext cx="1731963"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5958" name="Object 6"/>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26658" name="Equation" r:id="rId7" imgW="190440" imgH="139680" progId="Equation.DSMT4">
                  <p:embed/>
                </p:oleObj>
              </mc:Choice>
              <mc:Fallback>
                <p:oleObj name="Equation" r:id="rId7" imgW="190440" imgH="139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959" name="Text Box 7"/>
          <p:cNvSpPr txBox="1">
            <a:spLocks noChangeArrowheads="1"/>
          </p:cNvSpPr>
          <p:nvPr/>
        </p:nvSpPr>
        <p:spPr bwMode="auto">
          <a:xfrm>
            <a:off x="3276600" y="1752600"/>
            <a:ext cx="149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Consider:</a:t>
            </a:r>
          </a:p>
        </p:txBody>
      </p:sp>
      <p:sp>
        <p:nvSpPr>
          <p:cNvPr id="125960" name="Text Box 8"/>
          <p:cNvSpPr txBox="1">
            <a:spLocks noChangeArrowheads="1"/>
          </p:cNvSpPr>
          <p:nvPr/>
        </p:nvSpPr>
        <p:spPr bwMode="auto">
          <a:xfrm>
            <a:off x="1143000" y="2590800"/>
            <a:ext cx="681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can hold one part of the expression constant:</a:t>
            </a:r>
          </a:p>
        </p:txBody>
      </p:sp>
      <p:graphicFrame>
        <p:nvGraphicFramePr>
          <p:cNvPr id="125961" name="Object 9"/>
          <p:cNvGraphicFramePr>
            <a:graphicFrameLocks noChangeAspect="1"/>
          </p:cNvGraphicFramePr>
          <p:nvPr/>
        </p:nvGraphicFramePr>
        <p:xfrm>
          <a:off x="3744913" y="3324225"/>
          <a:ext cx="1928812" cy="714375"/>
        </p:xfrm>
        <a:graphic>
          <a:graphicData uri="http://schemas.openxmlformats.org/presentationml/2006/ole">
            <mc:AlternateContent xmlns:mc="http://schemas.openxmlformats.org/markup-compatibility/2006">
              <mc:Choice xmlns:v="urn:schemas-microsoft-com:vml" Requires="v">
                <p:oleObj spid="_x0000_s26659" name="Equation" r:id="rId9" imgW="863280" imgH="317160" progId="Equation.DSMT4">
                  <p:embed/>
                </p:oleObj>
              </mc:Choice>
              <mc:Fallback>
                <p:oleObj name="Equation" r:id="rId9" imgW="863280" imgH="3171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44913" y="3324225"/>
                        <a:ext cx="1928812"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962" name="Text Box 10"/>
          <p:cNvSpPr txBox="1">
            <a:spLocks noChangeArrowheads="1"/>
          </p:cNvSpPr>
          <p:nvPr/>
        </p:nvSpPr>
        <p:spPr bwMode="auto">
          <a:xfrm>
            <a:off x="1143000" y="4572000"/>
            <a:ext cx="7254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 limit is zero any way you look at it, so the expression is </a:t>
            </a:r>
            <a:r>
              <a:rPr lang="en-US" u="sng">
                <a:solidFill>
                  <a:srgbClr val="FF0000"/>
                </a:solidFill>
              </a:rPr>
              <a:t>not</a:t>
            </a:r>
            <a:r>
              <a:rPr lang="en-US">
                <a:solidFill>
                  <a:srgbClr val="FF0000"/>
                </a:solidFill>
              </a:rPr>
              <a:t> indeterminate</a:t>
            </a:r>
            <a:r>
              <a:rPr lang="en-US"/>
              <a:t>.</a:t>
            </a:r>
          </a:p>
        </p:txBody>
      </p:sp>
      <p:graphicFrame>
        <p:nvGraphicFramePr>
          <p:cNvPr id="125963" name="Object 11"/>
          <p:cNvGraphicFramePr>
            <a:graphicFrameLocks noChangeAspect="1"/>
          </p:cNvGraphicFramePr>
          <p:nvPr/>
        </p:nvGraphicFramePr>
        <p:xfrm>
          <a:off x="6615113" y="3352800"/>
          <a:ext cx="1701800" cy="657225"/>
        </p:xfrm>
        <a:graphic>
          <a:graphicData uri="http://schemas.openxmlformats.org/presentationml/2006/ole">
            <mc:AlternateContent xmlns:mc="http://schemas.openxmlformats.org/markup-compatibility/2006">
              <mc:Choice xmlns:v="urn:schemas-microsoft-com:vml" Requires="v">
                <p:oleObj spid="_x0000_s26660" name="Equation" r:id="rId11" imgW="761760" imgH="291960" progId="Equation.DSMT4">
                  <p:embed/>
                </p:oleObj>
              </mc:Choice>
              <mc:Fallback>
                <p:oleObj name="Equation" r:id="rId11" imgW="761760" imgH="2919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15113" y="3352800"/>
                        <a:ext cx="1701800"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2800792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259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596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2595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2596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2596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5962"/>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nodeType="afterEffect">
                                  <p:stCondLst>
                                    <p:cond delay="0"/>
                                  </p:stCondLst>
                                  <p:childTnLst>
                                    <p:set>
                                      <p:cBhvr>
                                        <p:cTn id="31" dur="1" fill="hold">
                                          <p:stCondLst>
                                            <p:cond delay="499"/>
                                          </p:stCondLst>
                                        </p:cTn>
                                        <p:tgtEl>
                                          <p:spTgt spid="125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9" grpId="0"/>
      <p:bldP spid="125960" grpId="0"/>
      <p:bldP spid="1259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2362200" y="3200400"/>
            <a:ext cx="2819400" cy="4572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Rectangle 14"/>
          <p:cNvSpPr>
            <a:spLocks noChangeArrowheads="1"/>
          </p:cNvSpPr>
          <p:nvPr/>
        </p:nvSpPr>
        <p:spPr bwMode="auto">
          <a:xfrm>
            <a:off x="2362200" y="3200400"/>
            <a:ext cx="28194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Text Box 6"/>
          <p:cNvSpPr txBox="1">
            <a:spLocks noChangeArrowheads="1"/>
          </p:cNvSpPr>
          <p:nvPr/>
        </p:nvSpPr>
        <p:spPr bwMode="auto">
          <a:xfrm>
            <a:off x="762000" y="2819400"/>
            <a:ext cx="7940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Zero divided by zero can not be evaluated, and is an example of </a:t>
            </a:r>
            <a:r>
              <a:rPr lang="en-US" b="1"/>
              <a:t>indeterminate form</a:t>
            </a:r>
            <a:r>
              <a:rPr lang="en-US"/>
              <a:t>.</a:t>
            </a:r>
          </a:p>
        </p:txBody>
      </p:sp>
      <p:graphicFrame>
        <p:nvGraphicFramePr>
          <p:cNvPr id="4098" name="Object 2"/>
          <p:cNvGraphicFramePr>
            <a:graphicFrameLocks noChangeAspect="1"/>
          </p:cNvGraphicFramePr>
          <p:nvPr/>
        </p:nvGraphicFramePr>
        <p:xfrm>
          <a:off x="2133600" y="609600"/>
          <a:ext cx="1447800" cy="936625"/>
        </p:xfrm>
        <a:graphic>
          <a:graphicData uri="http://schemas.openxmlformats.org/presentationml/2006/ole">
            <mc:AlternateContent xmlns:mc="http://schemas.openxmlformats.org/markup-compatibility/2006">
              <mc:Choice xmlns:v="urn:schemas-microsoft-com:vml" Requires="v">
                <p:oleObj spid="_x0000_s4162" name="Equation" r:id="rId3" imgW="647640" imgH="419040" progId="Equation.DSMT4">
                  <p:embed/>
                </p:oleObj>
              </mc:Choice>
              <mc:Fallback>
                <p:oleObj name="Equation" r:id="rId3" imgW="647640" imgH="419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609600"/>
                        <a:ext cx="14478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Text Box 3"/>
          <p:cNvSpPr txBox="1">
            <a:spLocks noChangeArrowheads="1"/>
          </p:cNvSpPr>
          <p:nvPr/>
        </p:nvSpPr>
        <p:spPr bwMode="auto">
          <a:xfrm>
            <a:off x="457200" y="838200"/>
            <a:ext cx="149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Consider:</a:t>
            </a:r>
          </a:p>
        </p:txBody>
      </p:sp>
      <p:grpSp>
        <p:nvGrpSpPr>
          <p:cNvPr id="4111" name="Group 15"/>
          <p:cNvGrpSpPr>
            <a:grpSpLocks/>
          </p:cNvGrpSpPr>
          <p:nvPr/>
        </p:nvGrpSpPr>
        <p:grpSpPr bwMode="auto">
          <a:xfrm>
            <a:off x="457200" y="1752600"/>
            <a:ext cx="7932738" cy="879475"/>
            <a:chOff x="288" y="1104"/>
            <a:chExt cx="4997" cy="554"/>
          </a:xfrm>
        </p:grpSpPr>
        <p:sp>
          <p:nvSpPr>
            <p:cNvPr id="4100" name="Text Box 4"/>
            <p:cNvSpPr txBox="1">
              <a:spLocks noChangeArrowheads="1"/>
            </p:cNvSpPr>
            <p:nvPr/>
          </p:nvSpPr>
          <p:spPr bwMode="auto">
            <a:xfrm>
              <a:off x="288" y="1248"/>
              <a:ext cx="46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If we try to evaluate this by direct substitution, we get:</a:t>
              </a:r>
            </a:p>
          </p:txBody>
        </p:sp>
        <p:graphicFrame>
          <p:nvGraphicFramePr>
            <p:cNvPr id="4101" name="Object 5"/>
            <p:cNvGraphicFramePr>
              <a:graphicFrameLocks noChangeAspect="1"/>
            </p:cNvGraphicFramePr>
            <p:nvPr/>
          </p:nvGraphicFramePr>
          <p:xfrm>
            <a:off x="5088" y="1104"/>
            <a:ext cx="197" cy="554"/>
          </p:xfrm>
          <a:graphic>
            <a:graphicData uri="http://schemas.openxmlformats.org/presentationml/2006/ole">
              <mc:AlternateContent xmlns:mc="http://schemas.openxmlformats.org/markup-compatibility/2006">
                <mc:Choice xmlns:v="urn:schemas-microsoft-com:vml" Requires="v">
                  <p:oleObj spid="_x0000_s4163" name="Equation" r:id="rId5" imgW="139680" imgH="393480" progId="Equation.DSMT4">
                    <p:embed/>
                  </p:oleObj>
                </mc:Choice>
                <mc:Fallback>
                  <p:oleObj name="Equation" r:id="rId5" imgW="139680" imgH="3934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8" y="1104"/>
                          <a:ext cx="197" cy="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104" name="Text Box 8"/>
          <p:cNvSpPr txBox="1">
            <a:spLocks noChangeArrowheads="1"/>
          </p:cNvSpPr>
          <p:nvPr/>
        </p:nvSpPr>
        <p:spPr bwMode="auto">
          <a:xfrm>
            <a:off x="457200" y="3962400"/>
            <a:ext cx="792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In this case, we can evaluate this limit by factoring and canceling:</a:t>
            </a:r>
          </a:p>
        </p:txBody>
      </p:sp>
      <p:graphicFrame>
        <p:nvGraphicFramePr>
          <p:cNvPr id="4105" name="Object 9"/>
          <p:cNvGraphicFramePr>
            <a:graphicFrameLocks noChangeAspect="1"/>
          </p:cNvGraphicFramePr>
          <p:nvPr/>
        </p:nvGraphicFramePr>
        <p:xfrm>
          <a:off x="990600" y="4953000"/>
          <a:ext cx="1447800" cy="936625"/>
        </p:xfrm>
        <a:graphic>
          <a:graphicData uri="http://schemas.openxmlformats.org/presentationml/2006/ole">
            <mc:AlternateContent xmlns:mc="http://schemas.openxmlformats.org/markup-compatibility/2006">
              <mc:Choice xmlns:v="urn:schemas-microsoft-com:vml" Requires="v">
                <p:oleObj spid="_x0000_s4164" name="Equation" r:id="rId7" imgW="647640" imgH="419040" progId="Equation.DSMT4">
                  <p:embed/>
                </p:oleObj>
              </mc:Choice>
              <mc:Fallback>
                <p:oleObj name="Equation" r:id="rId7" imgW="647640" imgH="41904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953000"/>
                        <a:ext cx="14478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6" name="Object 10"/>
          <p:cNvGraphicFramePr>
            <a:graphicFrameLocks noChangeAspect="1"/>
          </p:cNvGraphicFramePr>
          <p:nvPr/>
        </p:nvGraphicFramePr>
        <p:xfrm>
          <a:off x="2590800" y="4953000"/>
          <a:ext cx="2781300" cy="936625"/>
        </p:xfrm>
        <a:graphic>
          <a:graphicData uri="http://schemas.openxmlformats.org/presentationml/2006/ole">
            <mc:AlternateContent xmlns:mc="http://schemas.openxmlformats.org/markup-compatibility/2006">
              <mc:Choice xmlns:v="urn:schemas-microsoft-com:vml" Requires="v">
                <p:oleObj spid="_x0000_s4165" name="Equation" r:id="rId8" imgW="1244520" imgH="419040" progId="Equation.DSMT4">
                  <p:embed/>
                </p:oleObj>
              </mc:Choice>
              <mc:Fallback>
                <p:oleObj name="Equation" r:id="rId8" imgW="1244520" imgH="419040"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953000"/>
                        <a:ext cx="27813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7" name="Object 11"/>
          <p:cNvGraphicFramePr>
            <a:graphicFrameLocks noChangeAspect="1"/>
          </p:cNvGraphicFramePr>
          <p:nvPr/>
        </p:nvGraphicFramePr>
        <p:xfrm>
          <a:off x="5410200" y="5105400"/>
          <a:ext cx="1787525" cy="652463"/>
        </p:xfrm>
        <a:graphic>
          <a:graphicData uri="http://schemas.openxmlformats.org/presentationml/2006/ole">
            <mc:AlternateContent xmlns:mc="http://schemas.openxmlformats.org/markup-compatibility/2006">
              <mc:Choice xmlns:v="urn:schemas-microsoft-com:vml" Requires="v">
                <p:oleObj spid="_x0000_s4166" name="Equation" r:id="rId10" imgW="799920" imgH="291960" progId="Equation.DSMT4">
                  <p:embed/>
                </p:oleObj>
              </mc:Choice>
              <mc:Fallback>
                <p:oleObj name="Equation" r:id="rId10" imgW="799920" imgH="29196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5105400"/>
                        <a:ext cx="1787525" cy="65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8" name="Object 12"/>
          <p:cNvGraphicFramePr>
            <a:graphicFrameLocks noChangeAspect="1"/>
          </p:cNvGraphicFramePr>
          <p:nvPr/>
        </p:nvGraphicFramePr>
        <p:xfrm>
          <a:off x="7239000" y="5181600"/>
          <a:ext cx="539750" cy="368300"/>
        </p:xfrm>
        <a:graphic>
          <a:graphicData uri="http://schemas.openxmlformats.org/presentationml/2006/ole">
            <mc:AlternateContent xmlns:mc="http://schemas.openxmlformats.org/markup-compatibility/2006">
              <mc:Choice xmlns:v="urn:schemas-microsoft-com:vml" Requires="v">
                <p:oleObj spid="_x0000_s4167" name="Equation" r:id="rId12" imgW="241200" imgH="164880" progId="Equation.DSMT4">
                  <p:embed/>
                </p:oleObj>
              </mc:Choice>
              <mc:Fallback>
                <p:oleObj name="Equation" r:id="rId12" imgW="241200" imgH="164880" progId="Equation.DSMT4">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39000" y="5181600"/>
                        <a:ext cx="53975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Line 13"/>
          <p:cNvSpPr>
            <a:spLocks noChangeShapeType="1"/>
          </p:cNvSpPr>
          <p:nvPr/>
        </p:nvSpPr>
        <p:spPr bwMode="auto">
          <a:xfrm flipV="1">
            <a:off x="4114800" y="4953000"/>
            <a:ext cx="914400" cy="990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112" name="Object 16"/>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4168" name="Equation" r:id="rId14" imgW="190440" imgH="139680" progId="Equation.DSMT4">
                  <p:embed/>
                </p:oleObj>
              </mc:Choice>
              <mc:Fallback>
                <p:oleObj name="Equation" r:id="rId14" imgW="190440" imgH="139680" progId="Equation.DSMT4">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1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02"/>
                                        </p:tgtEl>
                                        <p:attrNameLst>
                                          <p:attrName>style.visibility</p:attrName>
                                        </p:attrNameLst>
                                      </p:cBhvr>
                                      <p:to>
                                        <p:strVal val="visible"/>
                                      </p:to>
                                    </p:set>
                                  </p:childTnLst>
                                </p:cTn>
                              </p:par>
                            </p:childTnLst>
                          </p:cTn>
                        </p:par>
                        <p:par>
                          <p:cTn id="11" fill="hold" nodeType="afterGroup">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4103"/>
                                        </p:tgtEl>
                                        <p:attrNameLst>
                                          <p:attrName>style.visibility</p:attrName>
                                        </p:attrNameLst>
                                      </p:cBhvr>
                                      <p:to>
                                        <p:strVal val="visible"/>
                                      </p:to>
                                    </p:set>
                                    <p:anim calcmode="lin" valueType="num">
                                      <p:cBhvr>
                                        <p:cTn id="14" dur="500" fill="hold"/>
                                        <p:tgtEl>
                                          <p:spTgt spid="4103"/>
                                        </p:tgtEl>
                                        <p:attrNameLst>
                                          <p:attrName>ppt_w</p:attrName>
                                        </p:attrNameLst>
                                      </p:cBhvr>
                                      <p:tavLst>
                                        <p:tav tm="0">
                                          <p:val>
                                            <p:fltVal val="0"/>
                                          </p:val>
                                        </p:tav>
                                        <p:tav tm="100000">
                                          <p:val>
                                            <p:strVal val="#ppt_w"/>
                                          </p:val>
                                        </p:tav>
                                      </p:tavLst>
                                    </p:anim>
                                    <p:anim calcmode="lin" valueType="num">
                                      <p:cBhvr>
                                        <p:cTn id="15" dur="500" fill="hold"/>
                                        <p:tgtEl>
                                          <p:spTgt spid="4103"/>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110"/>
                                        </p:tgtEl>
                                        <p:attrNameLst>
                                          <p:attrName>style.visibility</p:attrName>
                                        </p:attrNameLst>
                                      </p:cBhvr>
                                      <p:to>
                                        <p:strVal val="visible"/>
                                      </p:to>
                                    </p:set>
                                    <p:animEffect transition="in" filter="dissolve">
                                      <p:cBhvr>
                                        <p:cTn id="20" dur="500"/>
                                        <p:tgtEl>
                                          <p:spTgt spid="4110"/>
                                        </p:tgtEl>
                                      </p:cBhvr>
                                    </p:animEffec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410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499"/>
                                          </p:stCondLst>
                                        </p:cTn>
                                        <p:tgtEl>
                                          <p:spTgt spid="4105"/>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499"/>
                                          </p:stCondLst>
                                        </p:cTn>
                                        <p:tgtEl>
                                          <p:spTgt spid="4106"/>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109"/>
                                        </p:tgtEl>
                                        <p:attrNameLst>
                                          <p:attrName>style.visibility</p:attrName>
                                        </p:attrNameLst>
                                      </p:cBhvr>
                                      <p:to>
                                        <p:strVal val="visible"/>
                                      </p:to>
                                    </p:set>
                                    <p:animEffect transition="in" filter="wipe(left)">
                                      <p:cBhvr>
                                        <p:cTn id="36" dur="500"/>
                                        <p:tgtEl>
                                          <p:spTgt spid="4109"/>
                                        </p:tgtEl>
                                      </p:cBhvr>
                                    </p:animEffect>
                                  </p:childTnLst>
                                </p:cTn>
                              </p:par>
                            </p:childTnLst>
                          </p:cTn>
                        </p:par>
                        <p:par>
                          <p:cTn id="37" fill="hold" nodeType="afterGroup">
                            <p:stCondLst>
                              <p:cond delay="500"/>
                            </p:stCondLst>
                            <p:childTnLst>
                              <p:par>
                                <p:cTn id="38" presetID="1" presetClass="entr" presetSubtype="0" fill="hold" nodeType="afterEffect">
                                  <p:stCondLst>
                                    <p:cond delay="0"/>
                                  </p:stCondLst>
                                  <p:childTnLst>
                                    <p:set>
                                      <p:cBhvr>
                                        <p:cTn id="39" dur="1" fill="hold">
                                          <p:stCondLst>
                                            <p:cond delay="499"/>
                                          </p:stCondLst>
                                        </p:cTn>
                                        <p:tgtEl>
                                          <p:spTgt spid="4107"/>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499"/>
                                          </p:stCondLst>
                                        </p:cTn>
                                        <p:tgtEl>
                                          <p:spTgt spid="4108"/>
                                        </p:tgtEl>
                                        <p:attrNameLst>
                                          <p:attrName>style.visibility</p:attrName>
                                        </p:attrNameLst>
                                      </p:cBhvr>
                                      <p:to>
                                        <p:strVal val="visible"/>
                                      </p:to>
                                    </p:set>
                                  </p:childTnLst>
                                </p:cTn>
                              </p:par>
                            </p:childTnLst>
                          </p:cTn>
                        </p:par>
                        <p:par>
                          <p:cTn id="44" fill="hold" nodeType="afterGroup">
                            <p:stCondLst>
                              <p:cond delay="500"/>
                            </p:stCondLst>
                            <p:childTnLst>
                              <p:par>
                                <p:cTn id="45" presetID="1" presetClass="entr" presetSubtype="0" fill="hold" nodeType="afterEffect">
                                  <p:stCondLst>
                                    <p:cond delay="0"/>
                                  </p:stCondLst>
                                  <p:childTnLst>
                                    <p:set>
                                      <p:cBhvr>
                                        <p:cTn id="46" dur="1" fill="hold">
                                          <p:stCondLst>
                                            <p:cond delay="499"/>
                                          </p:stCondLst>
                                        </p:cTn>
                                        <p:tgtEl>
                                          <p:spTgt spid="4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10" grpId="0" animBg="1"/>
      <p:bldP spid="4102" grpId="0" autoUpdateAnimBg="0"/>
      <p:bldP spid="4104" grpId="0" autoUpdateAnimBg="0"/>
      <p:bldP spid="41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Text Box 10"/>
          <p:cNvSpPr txBox="1">
            <a:spLocks noChangeArrowheads="1"/>
          </p:cNvSpPr>
          <p:nvPr/>
        </p:nvSpPr>
        <p:spPr bwMode="auto">
          <a:xfrm>
            <a:off x="4632325" y="3849688"/>
            <a:ext cx="3673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accent2"/>
                </a:solidFill>
              </a:rPr>
              <a:t>If we zoom in far enough, the curves will appear as straight lines.</a:t>
            </a:r>
          </a:p>
        </p:txBody>
      </p:sp>
      <p:graphicFrame>
        <p:nvGraphicFramePr>
          <p:cNvPr id="5125" name="Object 5"/>
          <p:cNvGraphicFramePr>
            <a:graphicFrameLocks noChangeAspect="1"/>
          </p:cNvGraphicFramePr>
          <p:nvPr/>
        </p:nvGraphicFramePr>
        <p:xfrm>
          <a:off x="2209800" y="304800"/>
          <a:ext cx="1703388" cy="936625"/>
        </p:xfrm>
        <a:graphic>
          <a:graphicData uri="http://schemas.openxmlformats.org/presentationml/2006/ole">
            <mc:AlternateContent xmlns:mc="http://schemas.openxmlformats.org/markup-compatibility/2006">
              <mc:Choice xmlns:v="urn:schemas-microsoft-com:vml" Requires="v">
                <p:oleObj spid="_x0000_s5171" name="Equation" r:id="rId3" imgW="761760" imgH="419040" progId="Equation.DSMT4">
                  <p:embed/>
                </p:oleObj>
              </mc:Choice>
              <mc:Fallback>
                <p:oleObj name="Equation" r:id="rId3" imgW="761760" imgH="41904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
                        <a:ext cx="1703388"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6" name="Text Box 6"/>
          <p:cNvSpPr txBox="1">
            <a:spLocks noChangeArrowheads="1"/>
          </p:cNvSpPr>
          <p:nvPr/>
        </p:nvSpPr>
        <p:spPr bwMode="auto">
          <a:xfrm>
            <a:off x="609600" y="1600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127" name="Text Box 7"/>
          <p:cNvSpPr txBox="1">
            <a:spLocks noChangeArrowheads="1"/>
          </p:cNvSpPr>
          <p:nvPr/>
        </p:nvSpPr>
        <p:spPr bwMode="auto">
          <a:xfrm>
            <a:off x="228600" y="1371600"/>
            <a:ext cx="838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 limit is the ratio of the </a:t>
            </a:r>
            <a:r>
              <a:rPr lang="en-US">
                <a:solidFill>
                  <a:schemeClr val="accent2"/>
                </a:solidFill>
              </a:rPr>
              <a:t>numerator</a:t>
            </a:r>
            <a:r>
              <a:rPr lang="en-US"/>
              <a:t> over the </a:t>
            </a:r>
            <a:r>
              <a:rPr lang="en-US">
                <a:solidFill>
                  <a:srgbClr val="FF3300"/>
                </a:solidFill>
              </a:rPr>
              <a:t>denominator</a:t>
            </a:r>
            <a:r>
              <a:rPr lang="en-US"/>
              <a:t> as </a:t>
            </a:r>
            <a:r>
              <a:rPr lang="en-US" i="1">
                <a:latin typeface="Times New Roman" pitchFamily="18" charset="0"/>
              </a:rPr>
              <a:t>x</a:t>
            </a:r>
            <a:r>
              <a:rPr lang="en-US"/>
              <a:t> approaches 2.</a:t>
            </a:r>
          </a:p>
        </p:txBody>
      </p:sp>
      <p:grpSp>
        <p:nvGrpSpPr>
          <p:cNvPr id="5132" name="Group 12"/>
          <p:cNvGrpSpPr>
            <a:grpSpLocks/>
          </p:cNvGrpSpPr>
          <p:nvPr/>
        </p:nvGrpSpPr>
        <p:grpSpPr bwMode="auto">
          <a:xfrm>
            <a:off x="0" y="2743200"/>
            <a:ext cx="5105400" cy="3403600"/>
            <a:chOff x="0" y="1728"/>
            <a:chExt cx="3216" cy="2144"/>
          </a:xfrm>
        </p:grpSpPr>
        <p:pic>
          <p:nvPicPr>
            <p:cNvPr id="5123" name="Picture 3" descr="GW5ZFL0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1728"/>
              <a:ext cx="3216" cy="21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128" name="Object 8"/>
            <p:cNvGraphicFramePr>
              <a:graphicFrameLocks noChangeAspect="1"/>
            </p:cNvGraphicFramePr>
            <p:nvPr/>
          </p:nvGraphicFramePr>
          <p:xfrm>
            <a:off x="432" y="1776"/>
            <a:ext cx="576" cy="288"/>
          </p:xfrm>
          <a:graphic>
            <a:graphicData uri="http://schemas.openxmlformats.org/presentationml/2006/ole">
              <mc:AlternateContent xmlns:mc="http://schemas.openxmlformats.org/markup-compatibility/2006">
                <mc:Choice xmlns:v="urn:schemas-microsoft-com:vml" Requires="v">
                  <p:oleObj spid="_x0000_s5172" name="Equation" r:id="rId6" imgW="406080" imgH="203040" progId="Equation.DSMT4">
                    <p:embed/>
                  </p:oleObj>
                </mc:Choice>
                <mc:Fallback>
                  <p:oleObj name="Equation" r:id="rId6" imgW="406080" imgH="20304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2" y="1776"/>
                          <a:ext cx="57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9" name="Object 9"/>
            <p:cNvGraphicFramePr>
              <a:graphicFrameLocks noChangeAspect="1"/>
            </p:cNvGraphicFramePr>
            <p:nvPr/>
          </p:nvGraphicFramePr>
          <p:xfrm>
            <a:off x="438" y="3474"/>
            <a:ext cx="468" cy="252"/>
          </p:xfrm>
          <a:graphic>
            <a:graphicData uri="http://schemas.openxmlformats.org/presentationml/2006/ole">
              <mc:AlternateContent xmlns:mc="http://schemas.openxmlformats.org/markup-compatibility/2006">
                <mc:Choice xmlns:v="urn:schemas-microsoft-com:vml" Requires="v">
                  <p:oleObj spid="_x0000_s5173" name="Equation" r:id="rId8" imgW="330120" imgH="177480" progId="Equation.DSMT4">
                    <p:embed/>
                  </p:oleObj>
                </mc:Choice>
                <mc:Fallback>
                  <p:oleObj name="Equation" r:id="rId8" imgW="330120" imgH="17748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8" y="3474"/>
                          <a:ext cx="4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133" name="Group 13"/>
          <p:cNvGrpSpPr>
            <a:grpSpLocks/>
          </p:cNvGrpSpPr>
          <p:nvPr/>
        </p:nvGrpSpPr>
        <p:grpSpPr bwMode="auto">
          <a:xfrm>
            <a:off x="4267200" y="2971800"/>
            <a:ext cx="4495800" cy="2997200"/>
            <a:chOff x="2688" y="1872"/>
            <a:chExt cx="2832" cy="1888"/>
          </a:xfrm>
        </p:grpSpPr>
        <p:sp>
          <p:nvSpPr>
            <p:cNvPr id="5131" name="Rectangle 11"/>
            <p:cNvSpPr>
              <a:spLocks noChangeArrowheads="1"/>
            </p:cNvSpPr>
            <p:nvPr/>
          </p:nvSpPr>
          <p:spPr bwMode="auto">
            <a:xfrm>
              <a:off x="2928" y="2400"/>
              <a:ext cx="2256" cy="7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24" name="Picture 4" descr="GW5ZFL0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88" y="1872"/>
              <a:ext cx="2832" cy="1888"/>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5134" name="Object 14"/>
          <p:cNvGraphicFramePr>
            <a:graphicFrameLocks noChangeAspect="1"/>
          </p:cNvGraphicFramePr>
          <p:nvPr/>
        </p:nvGraphicFramePr>
        <p:xfrm>
          <a:off x="685800" y="304800"/>
          <a:ext cx="1363663" cy="1050925"/>
        </p:xfrm>
        <a:graphic>
          <a:graphicData uri="http://schemas.openxmlformats.org/presentationml/2006/ole">
            <mc:AlternateContent xmlns:mc="http://schemas.openxmlformats.org/markup-compatibility/2006">
              <mc:Choice xmlns:v="urn:schemas-microsoft-com:vml" Requires="v">
                <p:oleObj spid="_x0000_s5174" name="Equation" r:id="rId11" imgW="609480" imgH="469800" progId="Equation.DSMT4">
                  <p:embed/>
                </p:oleObj>
              </mc:Choice>
              <mc:Fallback>
                <p:oleObj name="Equation" r:id="rId11" imgW="609480" imgH="469800" progId="Equation.DSMT4">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304800"/>
                        <a:ext cx="1363663"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5" name="Object 15"/>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5175" name="Equation" r:id="rId13" imgW="190440" imgH="139680" progId="Equation.DSMT4">
                  <p:embed/>
                </p:oleObj>
              </mc:Choice>
              <mc:Fallback>
                <p:oleObj name="Equation" r:id="rId13" imgW="190440" imgH="139680" progId="Equation.DSMT4">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5132"/>
                                        </p:tgtEl>
                                        <p:attrNameLst>
                                          <p:attrName>style.visibility</p:attrName>
                                        </p:attrNameLst>
                                      </p:cBhvr>
                                      <p:to>
                                        <p:strVal val="visible"/>
                                      </p:to>
                                    </p:set>
                                    <p:anim calcmode="lin" valueType="num">
                                      <p:cBhvr>
                                        <p:cTn id="7" dur="500" fill="hold"/>
                                        <p:tgtEl>
                                          <p:spTgt spid="5132"/>
                                        </p:tgtEl>
                                        <p:attrNameLst>
                                          <p:attrName>ppt_w</p:attrName>
                                        </p:attrNameLst>
                                      </p:cBhvr>
                                      <p:tavLst>
                                        <p:tav tm="0">
                                          <p:val>
                                            <p:fltVal val="0"/>
                                          </p:val>
                                        </p:tav>
                                        <p:tav tm="100000">
                                          <p:val>
                                            <p:strVal val="#ppt_w"/>
                                          </p:val>
                                        </p:tav>
                                      </p:tavLst>
                                    </p:anim>
                                    <p:anim calcmode="lin" valueType="num">
                                      <p:cBhvr>
                                        <p:cTn id="8" dur="500" fill="hold"/>
                                        <p:tgtEl>
                                          <p:spTgt spid="513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130"/>
                                        </p:tgtEl>
                                        <p:attrNameLst>
                                          <p:attrName>style.visibility</p:attrName>
                                        </p:attrNameLst>
                                      </p:cBhvr>
                                      <p:to>
                                        <p:strVal val="visible"/>
                                      </p:to>
                                    </p:set>
                                    <p:anim calcmode="lin" valueType="num">
                                      <p:cBhvr additive="base">
                                        <p:cTn id="13" dur="500" fill="hold"/>
                                        <p:tgtEl>
                                          <p:spTgt spid="5130"/>
                                        </p:tgtEl>
                                        <p:attrNameLst>
                                          <p:attrName>ppt_x</p:attrName>
                                        </p:attrNameLst>
                                      </p:cBhvr>
                                      <p:tavLst>
                                        <p:tav tm="0">
                                          <p:val>
                                            <p:strVal val="1+#ppt_w/2"/>
                                          </p:val>
                                        </p:tav>
                                        <p:tav tm="100000">
                                          <p:val>
                                            <p:strVal val="#ppt_x"/>
                                          </p:val>
                                        </p:tav>
                                      </p:tavLst>
                                    </p:anim>
                                    <p:anim calcmode="lin" valueType="num">
                                      <p:cBhvr additive="base">
                                        <p:cTn id="14" dur="500" fill="hold"/>
                                        <p:tgtEl>
                                          <p:spTgt spid="513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5133"/>
                                        </p:tgtEl>
                                        <p:attrNameLst>
                                          <p:attrName>style.visibility</p:attrName>
                                        </p:attrNameLst>
                                      </p:cBhvr>
                                      <p:to>
                                        <p:strVal val="visible"/>
                                      </p:to>
                                    </p:set>
                                    <p:anim calcmode="lin" valueType="num">
                                      <p:cBhvr>
                                        <p:cTn id="19" dur="500" fill="hold"/>
                                        <p:tgtEl>
                                          <p:spTgt spid="5133"/>
                                        </p:tgtEl>
                                        <p:attrNameLst>
                                          <p:attrName>ppt_w</p:attrName>
                                        </p:attrNameLst>
                                      </p:cBhvr>
                                      <p:tavLst>
                                        <p:tav tm="0">
                                          <p:val>
                                            <p:fltVal val="0"/>
                                          </p:val>
                                        </p:tav>
                                        <p:tav tm="100000">
                                          <p:val>
                                            <p:strVal val="#ppt_w"/>
                                          </p:val>
                                        </p:tav>
                                      </p:tavLst>
                                    </p:anim>
                                    <p:anim calcmode="lin" valueType="num">
                                      <p:cBhvr>
                                        <p:cTn id="20" dur="500" fill="hold"/>
                                        <p:tgtEl>
                                          <p:spTgt spid="5133"/>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5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1" name="Object 3"/>
          <p:cNvGraphicFramePr>
            <a:graphicFrameLocks noChangeAspect="1"/>
          </p:cNvGraphicFramePr>
          <p:nvPr/>
        </p:nvGraphicFramePr>
        <p:xfrm>
          <a:off x="2209800" y="304800"/>
          <a:ext cx="1703388" cy="936625"/>
        </p:xfrm>
        <a:graphic>
          <a:graphicData uri="http://schemas.openxmlformats.org/presentationml/2006/ole">
            <mc:AlternateContent xmlns:mc="http://schemas.openxmlformats.org/markup-compatibility/2006">
              <mc:Choice xmlns:v="urn:schemas-microsoft-com:vml" Requires="v">
                <p:oleObj spid="_x0000_s7248" name="Equation" r:id="rId3" imgW="761760" imgH="419040" progId="Equation.DSMT4">
                  <p:embed/>
                </p:oleObj>
              </mc:Choice>
              <mc:Fallback>
                <p:oleObj name="Equation" r:id="rId3" imgW="761760" imgH="419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
                        <a:ext cx="1703388"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2" name="Text Box 4"/>
          <p:cNvSpPr txBox="1">
            <a:spLocks noChangeArrowheads="1"/>
          </p:cNvSpPr>
          <p:nvPr/>
        </p:nvSpPr>
        <p:spPr bwMode="auto">
          <a:xfrm>
            <a:off x="609600" y="1600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7181" name="Object 13"/>
          <p:cNvGraphicFramePr>
            <a:graphicFrameLocks noChangeAspect="1"/>
          </p:cNvGraphicFramePr>
          <p:nvPr/>
        </p:nvGraphicFramePr>
        <p:xfrm>
          <a:off x="685800" y="304800"/>
          <a:ext cx="1363663" cy="1050925"/>
        </p:xfrm>
        <a:graphic>
          <a:graphicData uri="http://schemas.openxmlformats.org/presentationml/2006/ole">
            <mc:AlternateContent xmlns:mc="http://schemas.openxmlformats.org/markup-compatibility/2006">
              <mc:Choice xmlns:v="urn:schemas-microsoft-com:vml" Requires="v">
                <p:oleObj spid="_x0000_s7249" name="Equation" r:id="rId5" imgW="609480" imgH="469800" progId="Equation.DSMT4">
                  <p:embed/>
                </p:oleObj>
              </mc:Choice>
              <mc:Fallback>
                <p:oleObj name="Equation" r:id="rId5" imgW="609480" imgH="46980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04800"/>
                        <a:ext cx="1363663"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80" name="Picture 12" descr="GW5ZFL0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8200" y="1371600"/>
            <a:ext cx="7086600" cy="4724400"/>
          </a:xfrm>
          <a:prstGeom prst="rect">
            <a:avLst/>
          </a:prstGeom>
          <a:noFill/>
          <a:extLst>
            <a:ext uri="{909E8E84-426E-40DD-AFC4-6F175D3DCCD1}">
              <a14:hiddenFill xmlns:a14="http://schemas.microsoft.com/office/drawing/2010/main">
                <a:solidFill>
                  <a:srgbClr val="FFFFFF"/>
                </a:solidFill>
              </a14:hiddenFill>
            </a:ext>
          </a:extLst>
        </p:spPr>
      </p:pic>
      <p:grpSp>
        <p:nvGrpSpPr>
          <p:cNvPr id="7197" name="Group 29"/>
          <p:cNvGrpSpPr>
            <a:grpSpLocks/>
          </p:cNvGrpSpPr>
          <p:nvPr/>
        </p:nvGrpSpPr>
        <p:grpSpPr bwMode="auto">
          <a:xfrm>
            <a:off x="3048002" y="2209800"/>
            <a:ext cx="687388" cy="1524000"/>
            <a:chOff x="1920" y="1392"/>
            <a:chExt cx="433" cy="960"/>
          </a:xfrm>
        </p:grpSpPr>
        <p:sp>
          <p:nvSpPr>
            <p:cNvPr id="7182" name="Line 14"/>
            <p:cNvSpPr>
              <a:spLocks noChangeShapeType="1"/>
            </p:cNvSpPr>
            <p:nvPr/>
          </p:nvSpPr>
          <p:spPr bwMode="auto">
            <a:xfrm flipV="1">
              <a:off x="1920" y="1488"/>
              <a:ext cx="0" cy="864"/>
            </a:xfrm>
            <a:prstGeom prst="line">
              <a:avLst/>
            </a:prstGeom>
            <a:noFill/>
            <a:ln w="9525">
              <a:solidFill>
                <a:srgbClr val="3399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194" name="Group 26"/>
            <p:cNvGrpSpPr>
              <a:grpSpLocks/>
            </p:cNvGrpSpPr>
            <p:nvPr/>
          </p:nvGrpSpPr>
          <p:grpSpPr bwMode="auto">
            <a:xfrm>
              <a:off x="1968" y="1392"/>
              <a:ext cx="385" cy="893"/>
              <a:chOff x="1968" y="1392"/>
              <a:chExt cx="385" cy="893"/>
            </a:xfrm>
          </p:grpSpPr>
          <p:graphicFrame>
            <p:nvGraphicFramePr>
              <p:cNvPr id="7183" name="Object 15"/>
              <p:cNvGraphicFramePr>
                <a:graphicFrameLocks noChangeAspect="1"/>
              </p:cNvGraphicFramePr>
              <p:nvPr/>
            </p:nvGraphicFramePr>
            <p:xfrm>
              <a:off x="1968" y="1392"/>
              <a:ext cx="385" cy="266"/>
            </p:xfrm>
            <a:graphic>
              <a:graphicData uri="http://schemas.openxmlformats.org/presentationml/2006/ole">
                <mc:AlternateContent xmlns:mc="http://schemas.openxmlformats.org/markup-compatibility/2006">
                  <mc:Choice xmlns:v="urn:schemas-microsoft-com:vml" Requires="v">
                    <p:oleObj spid="_x0000_s7250" name="Equation" r:id="rId8" imgW="368280" imgH="253800" progId="Equation.DSMT4">
                      <p:embed/>
                    </p:oleObj>
                  </mc:Choice>
                  <mc:Fallback>
                    <p:oleObj name="Equation" r:id="rId8" imgW="368280" imgH="253800" progId="Equation.DSMT4">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68" y="1392"/>
                            <a:ext cx="385" cy="2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4" name="Object 16"/>
              <p:cNvGraphicFramePr>
                <a:graphicFrameLocks noChangeAspect="1"/>
              </p:cNvGraphicFramePr>
              <p:nvPr/>
            </p:nvGraphicFramePr>
            <p:xfrm>
              <a:off x="1968" y="2016"/>
              <a:ext cx="377" cy="269"/>
            </p:xfrm>
            <a:graphic>
              <a:graphicData uri="http://schemas.openxmlformats.org/presentationml/2006/ole">
                <mc:AlternateContent xmlns:mc="http://schemas.openxmlformats.org/markup-compatibility/2006">
                  <mc:Choice xmlns:v="urn:schemas-microsoft-com:vml" Requires="v">
                    <p:oleObj spid="_x0000_s7251" name="Equation" r:id="rId10" imgW="355320" imgH="253800" progId="Equation.DSMT4">
                      <p:embed/>
                    </p:oleObj>
                  </mc:Choice>
                  <mc:Fallback>
                    <p:oleObj name="Equation" r:id="rId10" imgW="355320" imgH="253800" progId="Equation.DSMT4">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68" y="2016"/>
                            <a:ext cx="377" cy="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7196" name="Group 28"/>
          <p:cNvGrpSpPr>
            <a:grpSpLocks/>
          </p:cNvGrpSpPr>
          <p:nvPr/>
        </p:nvGrpSpPr>
        <p:grpSpPr bwMode="auto">
          <a:xfrm>
            <a:off x="5410200" y="2057400"/>
            <a:ext cx="2573338" cy="1371600"/>
            <a:chOff x="3408" y="1296"/>
            <a:chExt cx="1621" cy="864"/>
          </a:xfrm>
        </p:grpSpPr>
        <p:sp>
          <p:nvSpPr>
            <p:cNvPr id="7186" name="Text Box 18"/>
            <p:cNvSpPr txBox="1">
              <a:spLocks noChangeArrowheads="1"/>
            </p:cNvSpPr>
            <p:nvPr/>
          </p:nvSpPr>
          <p:spPr bwMode="auto">
            <a:xfrm>
              <a:off x="3408" y="129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As</a:t>
              </a:r>
            </a:p>
          </p:txBody>
        </p:sp>
        <p:grpSp>
          <p:nvGrpSpPr>
            <p:cNvPr id="7195" name="Group 27"/>
            <p:cNvGrpSpPr>
              <a:grpSpLocks/>
            </p:cNvGrpSpPr>
            <p:nvPr/>
          </p:nvGrpSpPr>
          <p:grpSpPr bwMode="auto">
            <a:xfrm>
              <a:off x="3840" y="1296"/>
              <a:ext cx="1189" cy="864"/>
              <a:chOff x="3840" y="1296"/>
              <a:chExt cx="1189" cy="864"/>
            </a:xfrm>
          </p:grpSpPr>
          <p:graphicFrame>
            <p:nvGraphicFramePr>
              <p:cNvPr id="7187" name="Object 19"/>
              <p:cNvGraphicFramePr>
                <a:graphicFrameLocks noChangeAspect="1"/>
              </p:cNvGraphicFramePr>
              <p:nvPr/>
            </p:nvGraphicFramePr>
            <p:xfrm>
              <a:off x="3840" y="1296"/>
              <a:ext cx="624" cy="264"/>
            </p:xfrm>
            <a:graphic>
              <a:graphicData uri="http://schemas.openxmlformats.org/presentationml/2006/ole">
                <mc:AlternateContent xmlns:mc="http://schemas.openxmlformats.org/markup-compatibility/2006">
                  <mc:Choice xmlns:v="urn:schemas-microsoft-com:vml" Requires="v">
                    <p:oleObj spid="_x0000_s7252" name="Equation" r:id="rId12" imgW="419040" imgH="177480" progId="Equation.DSMT4">
                      <p:embed/>
                    </p:oleObj>
                  </mc:Choice>
                  <mc:Fallback>
                    <p:oleObj name="Equation" r:id="rId12" imgW="419040" imgH="177480" progId="Equation.DSMT4">
                      <p:embed/>
                      <p:pic>
                        <p:nvPicPr>
                          <p:cNvPr id="0" name="Object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0" y="1296"/>
                            <a:ext cx="624"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9" name="Text Box 21"/>
              <p:cNvSpPr txBox="1">
                <a:spLocks noChangeArrowheads="1"/>
              </p:cNvSpPr>
              <p:nvPr/>
            </p:nvSpPr>
            <p:spPr bwMode="auto">
              <a:xfrm>
                <a:off x="4080" y="1872"/>
                <a:ext cx="94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becomes:</a:t>
                </a:r>
              </a:p>
            </p:txBody>
          </p:sp>
        </p:grpSp>
      </p:grpSp>
      <p:graphicFrame>
        <p:nvGraphicFramePr>
          <p:cNvPr id="7198" name="Object 30"/>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7253" name="Equation" r:id="rId14" imgW="190440" imgH="139680" progId="Equation.DSMT4">
                  <p:embed/>
                </p:oleObj>
              </mc:Choice>
              <mc:Fallback>
                <p:oleObj name="Equation" r:id="rId14" imgW="190440" imgH="139680" progId="Equation.DSMT4">
                  <p:embed/>
                  <p:pic>
                    <p:nvPicPr>
                      <p:cNvPr id="0" name="Object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20"/>
          <p:cNvGraphicFramePr>
            <a:graphicFrameLocks noChangeAspect="1"/>
          </p:cNvGraphicFramePr>
          <p:nvPr>
            <p:extLst>
              <p:ext uri="{D42A27DB-BD31-4B8C-83A1-F6EECF244321}">
                <p14:modId xmlns:p14="http://schemas.microsoft.com/office/powerpoint/2010/main" val="4082597361"/>
              </p:ext>
            </p:extLst>
          </p:nvPr>
        </p:nvGraphicFramePr>
        <p:xfrm>
          <a:off x="5450114" y="2529114"/>
          <a:ext cx="893763" cy="1066800"/>
        </p:xfrm>
        <a:graphic>
          <a:graphicData uri="http://schemas.openxmlformats.org/presentationml/2006/ole">
            <mc:AlternateContent xmlns:mc="http://schemas.openxmlformats.org/markup-compatibility/2006">
              <mc:Choice xmlns:v="urn:schemas-microsoft-com:vml" Requires="v">
                <p:oleObj spid="_x0000_s7254" name="Equation" r:id="rId16" imgW="393480" imgH="469800" progId="Equation.DSMT4">
                  <p:embed/>
                </p:oleObj>
              </mc:Choice>
              <mc:Fallback>
                <p:oleObj name="Equation" r:id="rId16" imgW="393480" imgH="4698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50114" y="2529114"/>
                        <a:ext cx="893763"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7180"/>
                                        </p:tgtEl>
                                        <p:attrNameLst>
                                          <p:attrName>style.visibility</p:attrName>
                                        </p:attrNameLst>
                                      </p:cBhvr>
                                      <p:to>
                                        <p:strVal val="visible"/>
                                      </p:to>
                                    </p:set>
                                    <p:anim calcmode="lin" valueType="num">
                                      <p:cBhvr>
                                        <p:cTn id="7" dur="500" fill="hold"/>
                                        <p:tgtEl>
                                          <p:spTgt spid="7180"/>
                                        </p:tgtEl>
                                        <p:attrNameLst>
                                          <p:attrName>ppt_w</p:attrName>
                                        </p:attrNameLst>
                                      </p:cBhvr>
                                      <p:tavLst>
                                        <p:tav tm="0">
                                          <p:val>
                                            <p:fltVal val="0"/>
                                          </p:val>
                                        </p:tav>
                                        <p:tav tm="100000">
                                          <p:val>
                                            <p:strVal val="#ppt_w"/>
                                          </p:val>
                                        </p:tav>
                                      </p:tavLst>
                                    </p:anim>
                                    <p:anim calcmode="lin" valueType="num">
                                      <p:cBhvr>
                                        <p:cTn id="8" dur="500" fill="hold"/>
                                        <p:tgtEl>
                                          <p:spTgt spid="718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197"/>
                                        </p:tgtEl>
                                        <p:attrNameLst>
                                          <p:attrName>style.visibility</p:attrName>
                                        </p:attrNameLst>
                                      </p:cBhvr>
                                      <p:to>
                                        <p:strVal val="visible"/>
                                      </p:to>
                                    </p:set>
                                    <p:animEffect transition="in" filter="wipe(left)">
                                      <p:cBhvr>
                                        <p:cTn id="13" dur="500"/>
                                        <p:tgtEl>
                                          <p:spTgt spid="71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7196"/>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499"/>
                                          </p:stCondLst>
                                        </p:cTn>
                                        <p:tgtEl>
                                          <p:spTgt spid="7198"/>
                                        </p:tgtEl>
                                        <p:attrNameLst>
                                          <p:attrName>style.visibility</p:attrName>
                                        </p:attrNameLst>
                                      </p:cBhvr>
                                      <p:to>
                                        <p:strVal val="visible"/>
                                      </p:to>
                                    </p:set>
                                  </p:childTnLst>
                                </p:cTn>
                              </p:par>
                              <p:par>
                                <p:cTn id="21" presetID="10"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2209800" y="304800"/>
          <a:ext cx="1703388" cy="936625"/>
        </p:xfrm>
        <a:graphic>
          <a:graphicData uri="http://schemas.openxmlformats.org/presentationml/2006/ole">
            <mc:AlternateContent xmlns:mc="http://schemas.openxmlformats.org/markup-compatibility/2006">
              <mc:Choice xmlns:v="urn:schemas-microsoft-com:vml" Requires="v">
                <p:oleObj spid="_x0000_s14428" name="Equation" r:id="rId3" imgW="761760" imgH="419040" progId="Equation.DSMT4">
                  <p:embed/>
                </p:oleObj>
              </mc:Choice>
              <mc:Fallback>
                <p:oleObj name="Equation" r:id="rId3" imgW="761760" imgH="419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
                        <a:ext cx="1703388"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39" name="Text Box 3"/>
          <p:cNvSpPr txBox="1">
            <a:spLocks noChangeArrowheads="1"/>
          </p:cNvSpPr>
          <p:nvPr/>
        </p:nvSpPr>
        <p:spPr bwMode="auto">
          <a:xfrm>
            <a:off x="609600" y="1600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14340" name="Object 4"/>
          <p:cNvGraphicFramePr>
            <a:graphicFrameLocks noChangeAspect="1"/>
          </p:cNvGraphicFramePr>
          <p:nvPr/>
        </p:nvGraphicFramePr>
        <p:xfrm>
          <a:off x="685800" y="304800"/>
          <a:ext cx="1363663" cy="1050925"/>
        </p:xfrm>
        <a:graphic>
          <a:graphicData uri="http://schemas.openxmlformats.org/presentationml/2006/ole">
            <mc:AlternateContent xmlns:mc="http://schemas.openxmlformats.org/markup-compatibility/2006">
              <mc:Choice xmlns:v="urn:schemas-microsoft-com:vml" Requires="v">
                <p:oleObj spid="_x0000_s14429" name="Equation" r:id="rId5" imgW="609480" imgH="469800" progId="Equation.DSMT4">
                  <p:embed/>
                </p:oleObj>
              </mc:Choice>
              <mc:Fallback>
                <p:oleObj name="Equation" r:id="rId5" imgW="609480" imgH="4698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04800"/>
                        <a:ext cx="1363663"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4342" name="Picture 6" descr="GW5ZFL0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8200" y="1371600"/>
            <a:ext cx="7086600" cy="4724400"/>
          </a:xfrm>
          <a:prstGeom prst="rect">
            <a:avLst/>
          </a:prstGeom>
          <a:noFill/>
          <a:extLst>
            <a:ext uri="{909E8E84-426E-40DD-AFC4-6F175D3DCCD1}">
              <a14:hiddenFill xmlns:a14="http://schemas.microsoft.com/office/drawing/2010/main">
                <a:solidFill>
                  <a:srgbClr val="FFFFFF"/>
                </a:solidFill>
              </a14:hiddenFill>
            </a:ext>
          </a:extLst>
        </p:spPr>
      </p:pic>
      <p:sp>
        <p:nvSpPr>
          <p:cNvPr id="14343" name="Line 7"/>
          <p:cNvSpPr>
            <a:spLocks noChangeShapeType="1"/>
          </p:cNvSpPr>
          <p:nvPr/>
        </p:nvSpPr>
        <p:spPr bwMode="auto">
          <a:xfrm flipV="1">
            <a:off x="3048000" y="2362200"/>
            <a:ext cx="0" cy="1371600"/>
          </a:xfrm>
          <a:prstGeom prst="line">
            <a:avLst/>
          </a:prstGeom>
          <a:noFill/>
          <a:ln w="9525">
            <a:solidFill>
              <a:srgbClr val="3399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9" name="Text Box 13"/>
          <p:cNvSpPr txBox="1">
            <a:spLocks noChangeArrowheads="1"/>
          </p:cNvSpPr>
          <p:nvPr/>
        </p:nvSpPr>
        <p:spPr bwMode="auto">
          <a:xfrm>
            <a:off x="5410200" y="2057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As</a:t>
            </a:r>
          </a:p>
        </p:txBody>
      </p:sp>
      <p:graphicFrame>
        <p:nvGraphicFramePr>
          <p:cNvPr id="14350" name="Object 14"/>
          <p:cNvGraphicFramePr>
            <a:graphicFrameLocks noChangeAspect="1"/>
          </p:cNvGraphicFramePr>
          <p:nvPr/>
        </p:nvGraphicFramePr>
        <p:xfrm>
          <a:off x="6096000" y="2057400"/>
          <a:ext cx="990600" cy="419100"/>
        </p:xfrm>
        <a:graphic>
          <a:graphicData uri="http://schemas.openxmlformats.org/presentationml/2006/ole">
            <mc:AlternateContent xmlns:mc="http://schemas.openxmlformats.org/markup-compatibility/2006">
              <mc:Choice xmlns:v="urn:schemas-microsoft-com:vml" Requires="v">
                <p:oleObj spid="_x0000_s14430" name="Equation" r:id="rId8" imgW="419040" imgH="177480" progId="Equation.DSMT4">
                  <p:embed/>
                </p:oleObj>
              </mc:Choice>
              <mc:Fallback>
                <p:oleObj name="Equation" r:id="rId8" imgW="419040" imgH="17748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2057400"/>
                        <a:ext cx="9906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1" name="Object 15"/>
          <p:cNvGraphicFramePr>
            <a:graphicFrameLocks noChangeAspect="1"/>
          </p:cNvGraphicFramePr>
          <p:nvPr/>
        </p:nvGraphicFramePr>
        <p:xfrm>
          <a:off x="5334000" y="2743200"/>
          <a:ext cx="893763" cy="1066800"/>
        </p:xfrm>
        <a:graphic>
          <a:graphicData uri="http://schemas.openxmlformats.org/presentationml/2006/ole">
            <mc:AlternateContent xmlns:mc="http://schemas.openxmlformats.org/markup-compatibility/2006">
              <mc:Choice xmlns:v="urn:schemas-microsoft-com:vml" Requires="v">
                <p:oleObj spid="_x0000_s14431" name="Equation" r:id="rId10" imgW="393480" imgH="469800" progId="Equation.DSMT4">
                  <p:embed/>
                </p:oleObj>
              </mc:Choice>
              <mc:Fallback>
                <p:oleObj name="Equation" r:id="rId10" imgW="393480" imgH="46980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0" y="2743200"/>
                        <a:ext cx="893763"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52" name="Text Box 16"/>
          <p:cNvSpPr txBox="1">
            <a:spLocks noChangeArrowheads="1"/>
          </p:cNvSpPr>
          <p:nvPr/>
        </p:nvSpPr>
        <p:spPr bwMode="auto">
          <a:xfrm>
            <a:off x="6477000" y="2971800"/>
            <a:ext cx="1506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becomes:</a:t>
            </a:r>
          </a:p>
        </p:txBody>
      </p:sp>
      <p:grpSp>
        <p:nvGrpSpPr>
          <p:cNvPr id="14356" name="Group 20"/>
          <p:cNvGrpSpPr>
            <a:grpSpLocks/>
          </p:cNvGrpSpPr>
          <p:nvPr/>
        </p:nvGrpSpPr>
        <p:grpSpPr bwMode="auto">
          <a:xfrm>
            <a:off x="3124200" y="2209800"/>
            <a:ext cx="3798888" cy="3270250"/>
            <a:chOff x="1968" y="1392"/>
            <a:chExt cx="2393" cy="2060"/>
          </a:xfrm>
        </p:grpSpPr>
        <p:graphicFrame>
          <p:nvGraphicFramePr>
            <p:cNvPr id="14345" name="Object 9"/>
            <p:cNvGraphicFramePr>
              <a:graphicFrameLocks noChangeAspect="1"/>
            </p:cNvGraphicFramePr>
            <p:nvPr/>
          </p:nvGraphicFramePr>
          <p:xfrm>
            <a:off x="1968" y="1392"/>
            <a:ext cx="240" cy="240"/>
          </p:xfrm>
          <a:graphic>
            <a:graphicData uri="http://schemas.openxmlformats.org/presentationml/2006/ole">
              <mc:AlternateContent xmlns:mc="http://schemas.openxmlformats.org/markup-compatibility/2006">
                <mc:Choice xmlns:v="urn:schemas-microsoft-com:vml" Requires="v">
                  <p:oleObj spid="_x0000_s14432" name="Equation" r:id="rId12" imgW="203040" imgH="203040" progId="Equation.DSMT4">
                    <p:embed/>
                  </p:oleObj>
                </mc:Choice>
                <mc:Fallback>
                  <p:oleObj name="Equation" r:id="rId12" imgW="203040" imgH="203040" progId="Equation.DSMT4">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68" y="1392"/>
                          <a:ext cx="240"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6" name="Object 10"/>
            <p:cNvGraphicFramePr>
              <a:graphicFrameLocks noChangeAspect="1"/>
            </p:cNvGraphicFramePr>
            <p:nvPr/>
          </p:nvGraphicFramePr>
          <p:xfrm>
            <a:off x="2009" y="2016"/>
            <a:ext cx="255" cy="240"/>
          </p:xfrm>
          <a:graphic>
            <a:graphicData uri="http://schemas.openxmlformats.org/presentationml/2006/ole">
              <mc:AlternateContent xmlns:mc="http://schemas.openxmlformats.org/markup-compatibility/2006">
                <mc:Choice xmlns:v="urn:schemas-microsoft-com:vml" Requires="v">
                  <p:oleObj spid="_x0000_s14433" name="Equation" r:id="rId14" imgW="215640" imgH="203040" progId="Equation.DSMT4">
                    <p:embed/>
                  </p:oleObj>
                </mc:Choice>
                <mc:Fallback>
                  <p:oleObj name="Equation" r:id="rId14" imgW="215640" imgH="203040" progId="Equation.DSMT4">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09" y="2016"/>
                          <a:ext cx="255"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3" name="Object 17"/>
            <p:cNvGraphicFramePr>
              <a:graphicFrameLocks noChangeAspect="1"/>
            </p:cNvGraphicFramePr>
            <p:nvPr/>
          </p:nvGraphicFramePr>
          <p:xfrm>
            <a:off x="3951" y="2739"/>
            <a:ext cx="410" cy="713"/>
          </p:xfrm>
          <a:graphic>
            <a:graphicData uri="http://schemas.openxmlformats.org/presentationml/2006/ole">
              <mc:AlternateContent xmlns:mc="http://schemas.openxmlformats.org/markup-compatibility/2006">
                <mc:Choice xmlns:v="urn:schemas-microsoft-com:vml" Requires="v">
                  <p:oleObj spid="_x0000_s14434" name="Equation" r:id="rId16" imgW="241200" imgH="419040" progId="Equation.DSMT4">
                    <p:embed/>
                  </p:oleObj>
                </mc:Choice>
                <mc:Fallback>
                  <p:oleObj name="Equation" r:id="rId16" imgW="241200" imgH="419040" progId="Equation.DSMT4">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51" y="2739"/>
                          <a:ext cx="410" cy="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4355" name="Group 19"/>
          <p:cNvGrpSpPr>
            <a:grpSpLocks/>
          </p:cNvGrpSpPr>
          <p:nvPr/>
        </p:nvGrpSpPr>
        <p:grpSpPr bwMode="auto">
          <a:xfrm>
            <a:off x="2754313" y="3833813"/>
            <a:ext cx="5210175" cy="2109787"/>
            <a:chOff x="1735" y="2415"/>
            <a:chExt cx="3282" cy="1329"/>
          </a:xfrm>
        </p:grpSpPr>
        <p:graphicFrame>
          <p:nvGraphicFramePr>
            <p:cNvPr id="14347" name="Object 11"/>
            <p:cNvGraphicFramePr>
              <a:graphicFrameLocks noChangeAspect="1"/>
            </p:cNvGraphicFramePr>
            <p:nvPr/>
          </p:nvGraphicFramePr>
          <p:xfrm>
            <a:off x="1735" y="2415"/>
            <a:ext cx="225" cy="210"/>
          </p:xfrm>
          <a:graphic>
            <a:graphicData uri="http://schemas.openxmlformats.org/presentationml/2006/ole">
              <mc:AlternateContent xmlns:mc="http://schemas.openxmlformats.org/markup-compatibility/2006">
                <mc:Choice xmlns:v="urn:schemas-microsoft-com:vml" Requires="v">
                  <p:oleObj spid="_x0000_s14435" name="Equation" r:id="rId18" imgW="190440" imgH="177480" progId="Equation.DSMT4">
                    <p:embed/>
                  </p:oleObj>
                </mc:Choice>
                <mc:Fallback>
                  <p:oleObj name="Equation" r:id="rId18" imgW="190440" imgH="177480" progId="Equation.DSMT4">
                    <p:embed/>
                    <p:pic>
                      <p:nvPicPr>
                        <p:cNvPr id="0" name="Object 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35" y="2415"/>
                          <a:ext cx="225" cy="2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4" name="Object 18"/>
            <p:cNvGraphicFramePr>
              <a:graphicFrameLocks noChangeAspect="1"/>
            </p:cNvGraphicFramePr>
            <p:nvPr/>
          </p:nvGraphicFramePr>
          <p:xfrm>
            <a:off x="4368" y="2448"/>
            <a:ext cx="649" cy="1296"/>
          </p:xfrm>
          <a:graphic>
            <a:graphicData uri="http://schemas.openxmlformats.org/presentationml/2006/ole">
              <mc:AlternateContent xmlns:mc="http://schemas.openxmlformats.org/markup-compatibility/2006">
                <mc:Choice xmlns:v="urn:schemas-microsoft-com:vml" Requires="v">
                  <p:oleObj spid="_x0000_s14436" name="Equation" r:id="rId20" imgW="380880" imgH="761760" progId="Equation.DSMT4">
                    <p:embed/>
                  </p:oleObj>
                </mc:Choice>
                <mc:Fallback>
                  <p:oleObj name="Equation" r:id="rId20" imgW="380880" imgH="761760" progId="Equation.DSMT4">
                    <p:embed/>
                    <p:pic>
                      <p:nvPicPr>
                        <p:cNvPr id="0" name="Object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368" y="2448"/>
                          <a:ext cx="649" cy="1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4357" name="Object 21"/>
          <p:cNvGraphicFramePr>
            <a:graphicFrameLocks noChangeAspect="1"/>
          </p:cNvGraphicFramePr>
          <p:nvPr/>
        </p:nvGraphicFramePr>
        <p:xfrm>
          <a:off x="8686800" y="6477000"/>
          <a:ext cx="292100" cy="214313"/>
        </p:xfrm>
        <a:graphic>
          <a:graphicData uri="http://schemas.openxmlformats.org/presentationml/2006/ole">
            <mc:AlternateContent xmlns:mc="http://schemas.openxmlformats.org/markup-compatibility/2006">
              <mc:Choice xmlns:v="urn:schemas-microsoft-com:vml" Requires="v">
                <p:oleObj spid="_x0000_s14437" name="Equation" r:id="rId22" imgW="190440" imgH="139680" progId="Equation.DSMT4">
                  <p:embed/>
                </p:oleObj>
              </mc:Choice>
              <mc:Fallback>
                <p:oleObj name="Equation" r:id="rId22" imgW="190440" imgH="139680" progId="Equation.DSMT4">
                  <p:embed/>
                  <p:pic>
                    <p:nvPicPr>
                      <p:cNvPr id="0"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686800" y="6477000"/>
                        <a:ext cx="2921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35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4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962</TotalTime>
  <Words>532</Words>
  <Application>Microsoft Office PowerPoint</Application>
  <PresentationFormat>On-screen Show (4:3)</PresentationFormat>
  <Paragraphs>67</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Default Design</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Hanford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Calculus 8.2 day 1</dc:title>
  <dc:subject>L'Hôpital's Rule</dc:subject>
  <dc:creator>Gregory Kelly</dc:creator>
  <cp:lastModifiedBy>Qayumi, Enayat</cp:lastModifiedBy>
  <cp:revision>36</cp:revision>
  <dcterms:created xsi:type="dcterms:W3CDTF">2002-05-15T16:41:38Z</dcterms:created>
  <dcterms:modified xsi:type="dcterms:W3CDTF">2014-01-24T22:42:13Z</dcterms:modified>
</cp:coreProperties>
</file>