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68" r:id="rId5"/>
    <p:sldId id="257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2" autoAdjust="0"/>
    <p:restoredTop sz="90929"/>
  </p:normalViewPr>
  <p:slideViewPr>
    <p:cSldViewPr>
      <p:cViewPr varScale="1">
        <p:scale>
          <a:sx n="55" d="100"/>
          <a:sy n="55" d="100"/>
        </p:scale>
        <p:origin x="10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20.wmf"/><Relationship Id="rId18" Type="http://schemas.openxmlformats.org/officeDocument/2006/relationships/image" Target="../media/image75.wmf"/><Relationship Id="rId3" Type="http://schemas.openxmlformats.org/officeDocument/2006/relationships/image" Target="../media/image61.wmf"/><Relationship Id="rId21" Type="http://schemas.openxmlformats.org/officeDocument/2006/relationships/image" Target="../media/image78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17" Type="http://schemas.openxmlformats.org/officeDocument/2006/relationships/image" Target="../media/image74.wmf"/><Relationship Id="rId25" Type="http://schemas.openxmlformats.org/officeDocument/2006/relationships/image" Target="../media/image12.wmf"/><Relationship Id="rId2" Type="http://schemas.openxmlformats.org/officeDocument/2006/relationships/image" Target="../media/image60.wmf"/><Relationship Id="rId16" Type="http://schemas.openxmlformats.org/officeDocument/2006/relationships/image" Target="../media/image73.wmf"/><Relationship Id="rId20" Type="http://schemas.openxmlformats.org/officeDocument/2006/relationships/image" Target="../media/image77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24" Type="http://schemas.openxmlformats.org/officeDocument/2006/relationships/image" Target="../media/image81.wmf"/><Relationship Id="rId5" Type="http://schemas.openxmlformats.org/officeDocument/2006/relationships/image" Target="../media/image63.wmf"/><Relationship Id="rId15" Type="http://schemas.openxmlformats.org/officeDocument/2006/relationships/image" Target="../media/image72.wmf"/><Relationship Id="rId23" Type="http://schemas.openxmlformats.org/officeDocument/2006/relationships/image" Target="../media/image80.wmf"/><Relationship Id="rId10" Type="http://schemas.openxmlformats.org/officeDocument/2006/relationships/image" Target="../media/image68.wmf"/><Relationship Id="rId19" Type="http://schemas.openxmlformats.org/officeDocument/2006/relationships/image" Target="../media/image76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1.wmf"/><Relationship Id="rId22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83.wmf"/><Relationship Id="rId18" Type="http://schemas.openxmlformats.org/officeDocument/2006/relationships/image" Target="../media/image86.wmf"/><Relationship Id="rId3" Type="http://schemas.openxmlformats.org/officeDocument/2006/relationships/image" Target="../media/image3.wmf"/><Relationship Id="rId21" Type="http://schemas.openxmlformats.org/officeDocument/2006/relationships/image" Target="../media/image88.wmf"/><Relationship Id="rId7" Type="http://schemas.openxmlformats.org/officeDocument/2006/relationships/image" Target="../media/image7.wmf"/><Relationship Id="rId12" Type="http://schemas.openxmlformats.org/officeDocument/2006/relationships/image" Target="../media/image82.wmf"/><Relationship Id="rId17" Type="http://schemas.openxmlformats.org/officeDocument/2006/relationships/image" Target="../media/image10.wmf"/><Relationship Id="rId2" Type="http://schemas.openxmlformats.org/officeDocument/2006/relationships/image" Target="../media/image2.wmf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71.wmf"/><Relationship Id="rId5" Type="http://schemas.openxmlformats.org/officeDocument/2006/relationships/image" Target="../media/image5.wmf"/><Relationship Id="rId15" Type="http://schemas.openxmlformats.org/officeDocument/2006/relationships/image" Target="../media/image85.wmf"/><Relationship Id="rId23" Type="http://schemas.openxmlformats.org/officeDocument/2006/relationships/image" Target="../media/image12.wmf"/><Relationship Id="rId10" Type="http://schemas.openxmlformats.org/officeDocument/2006/relationships/image" Target="../media/image20.wmf"/><Relationship Id="rId19" Type="http://schemas.openxmlformats.org/officeDocument/2006/relationships/image" Target="../media/image87.wmf"/><Relationship Id="rId4" Type="http://schemas.openxmlformats.org/officeDocument/2006/relationships/image" Target="../media/image4.wmf"/><Relationship Id="rId9" Type="http://schemas.openxmlformats.org/officeDocument/2006/relationships/image" Target="../media/image70.wmf"/><Relationship Id="rId14" Type="http://schemas.openxmlformats.org/officeDocument/2006/relationships/image" Target="../media/image84.wmf"/><Relationship Id="rId22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3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4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17" Type="http://schemas.openxmlformats.org/officeDocument/2006/relationships/image" Target="../media/image12.wmf"/><Relationship Id="rId2" Type="http://schemas.openxmlformats.org/officeDocument/2006/relationships/image" Target="../media/image21.wmf"/><Relationship Id="rId16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6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2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12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Relationship Id="rId6" Type="http://schemas.openxmlformats.org/officeDocument/2006/relationships/image" Target="../media/image42.wmf"/><Relationship Id="rId5" Type="http://schemas.openxmlformats.org/officeDocument/2006/relationships/image" Target="../media/image23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18" Type="http://schemas.openxmlformats.org/officeDocument/2006/relationships/image" Target="../media/image12.wmf"/><Relationship Id="rId3" Type="http://schemas.openxmlformats.org/officeDocument/2006/relationships/image" Target="../media/image20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17" Type="http://schemas.openxmlformats.org/officeDocument/2006/relationships/image" Target="../media/image57.wmf"/><Relationship Id="rId2" Type="http://schemas.openxmlformats.org/officeDocument/2006/relationships/image" Target="../media/image44.wmf"/><Relationship Id="rId16" Type="http://schemas.openxmlformats.org/officeDocument/2006/relationships/image" Target="../media/image56.wmf"/><Relationship Id="rId1" Type="http://schemas.openxmlformats.org/officeDocument/2006/relationships/image" Target="../media/image43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22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8.wmf"/><Relationship Id="rId3" Type="http://schemas.openxmlformats.org/officeDocument/2006/relationships/image" Target="../media/image20.wmf"/><Relationship Id="rId7" Type="http://schemas.openxmlformats.org/officeDocument/2006/relationships/image" Target="../media/image47.wmf"/><Relationship Id="rId12" Type="http://schemas.openxmlformats.org/officeDocument/2006/relationships/image" Target="../media/image57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6.wmf"/><Relationship Id="rId11" Type="http://schemas.openxmlformats.org/officeDocument/2006/relationships/image" Target="../media/image56.wmf"/><Relationship Id="rId5" Type="http://schemas.openxmlformats.org/officeDocument/2006/relationships/image" Target="../media/image45.wmf"/><Relationship Id="rId15" Type="http://schemas.openxmlformats.org/officeDocument/2006/relationships/image" Target="../media/image12.wmf"/><Relationship Id="rId10" Type="http://schemas.openxmlformats.org/officeDocument/2006/relationships/image" Target="../media/image55.wmf"/><Relationship Id="rId4" Type="http://schemas.openxmlformats.org/officeDocument/2006/relationships/image" Target="../media/image22.wmf"/><Relationship Id="rId9" Type="http://schemas.openxmlformats.org/officeDocument/2006/relationships/image" Target="../media/image50.wmf"/><Relationship Id="rId14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EFD7C-2DEA-486A-AE88-2E7D49AB7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25BA-1BE1-49B5-B0E0-97992C5C1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1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EFC22-41D7-4DF5-AFB3-A4853A1D3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9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0EFFC-ABF1-4FC8-8CA0-3F8C15BDC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4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CCA3E-8367-4561-820F-1C9A43D14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8B5-A543-44A6-A51D-320D7A5EC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5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BB53-F260-4976-B687-5A0FD0329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C184-F32E-4367-96F6-1274BA282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76F2-52F1-447E-8644-FD5A634DE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7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29E9-2B8E-44A4-A539-2C67F5ABF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F71A3-27F7-449B-A6A0-B9F34E6E1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B9E6A62-A9DE-46C8-9777-52C91924EF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49.wmf"/><Relationship Id="rId26" Type="http://schemas.openxmlformats.org/officeDocument/2006/relationships/oleObject" Target="../embeddings/oleObject107.bin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04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102.bin"/><Relationship Id="rId25" Type="http://schemas.openxmlformats.org/officeDocument/2006/relationships/image" Target="../media/image56.wmf"/><Relationship Id="rId33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50.wmf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99.bin"/><Relationship Id="rId24" Type="http://schemas.openxmlformats.org/officeDocument/2006/relationships/oleObject" Target="../embeddings/oleObject106.bin"/><Relationship Id="rId32" Type="http://schemas.openxmlformats.org/officeDocument/2006/relationships/oleObject" Target="../embeddings/oleObject110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108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03.bin"/><Relationship Id="rId31" Type="http://schemas.openxmlformats.org/officeDocument/2006/relationships/image" Target="../media/image48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46.wmf"/><Relationship Id="rId22" Type="http://schemas.openxmlformats.org/officeDocument/2006/relationships/oleObject" Target="../embeddings/oleObject105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109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9" Type="http://schemas.openxmlformats.org/officeDocument/2006/relationships/oleObject" Target="../embeddings/oleObject129.bin"/><Relationship Id="rId3" Type="http://schemas.openxmlformats.org/officeDocument/2006/relationships/oleObject" Target="../embeddings/oleObject111.bin"/><Relationship Id="rId21" Type="http://schemas.openxmlformats.org/officeDocument/2006/relationships/oleObject" Target="../embeddings/oleObject120.bin"/><Relationship Id="rId34" Type="http://schemas.openxmlformats.org/officeDocument/2006/relationships/image" Target="../media/image73.wmf"/><Relationship Id="rId42" Type="http://schemas.openxmlformats.org/officeDocument/2006/relationships/image" Target="../media/image77.wmf"/><Relationship Id="rId47" Type="http://schemas.openxmlformats.org/officeDocument/2006/relationships/oleObject" Target="../embeddings/oleObject133.bin"/><Relationship Id="rId50" Type="http://schemas.openxmlformats.org/officeDocument/2006/relationships/image" Target="../media/image81.wmf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2.bin"/><Relationship Id="rId33" Type="http://schemas.openxmlformats.org/officeDocument/2006/relationships/oleObject" Target="../embeddings/oleObject126.bin"/><Relationship Id="rId38" Type="http://schemas.openxmlformats.org/officeDocument/2006/relationships/image" Target="../media/image75.wmf"/><Relationship Id="rId46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124.bin"/><Relationship Id="rId41" Type="http://schemas.openxmlformats.org/officeDocument/2006/relationships/oleObject" Target="../embeddings/oleObject130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115.bin"/><Relationship Id="rId24" Type="http://schemas.openxmlformats.org/officeDocument/2006/relationships/image" Target="../media/image69.wmf"/><Relationship Id="rId32" Type="http://schemas.openxmlformats.org/officeDocument/2006/relationships/image" Target="../media/image72.wmf"/><Relationship Id="rId37" Type="http://schemas.openxmlformats.org/officeDocument/2006/relationships/oleObject" Target="../embeddings/oleObject128.bin"/><Relationship Id="rId40" Type="http://schemas.openxmlformats.org/officeDocument/2006/relationships/image" Target="../media/image76.wmf"/><Relationship Id="rId45" Type="http://schemas.openxmlformats.org/officeDocument/2006/relationships/oleObject" Target="../embeddings/oleObject132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1.bin"/><Relationship Id="rId28" Type="http://schemas.openxmlformats.org/officeDocument/2006/relationships/image" Target="../media/image20.wmf"/><Relationship Id="rId36" Type="http://schemas.openxmlformats.org/officeDocument/2006/relationships/image" Target="../media/image74.wmf"/><Relationship Id="rId49" Type="http://schemas.openxmlformats.org/officeDocument/2006/relationships/oleObject" Target="../embeddings/oleObject134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119.bin"/><Relationship Id="rId31" Type="http://schemas.openxmlformats.org/officeDocument/2006/relationships/oleObject" Target="../embeddings/oleObject125.bin"/><Relationship Id="rId44" Type="http://schemas.openxmlformats.org/officeDocument/2006/relationships/image" Target="../media/image78.wmf"/><Relationship Id="rId52" Type="http://schemas.openxmlformats.org/officeDocument/2006/relationships/image" Target="../media/image1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123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127.bin"/><Relationship Id="rId43" Type="http://schemas.openxmlformats.org/officeDocument/2006/relationships/oleObject" Target="../embeddings/oleObject131.bin"/><Relationship Id="rId48" Type="http://schemas.openxmlformats.org/officeDocument/2006/relationships/image" Target="../media/image80.wmf"/><Relationship Id="rId8" Type="http://schemas.openxmlformats.org/officeDocument/2006/relationships/image" Target="../media/image61.wmf"/><Relationship Id="rId51" Type="http://schemas.openxmlformats.org/officeDocument/2006/relationships/oleObject" Target="../embeddings/oleObject1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141.bin"/><Relationship Id="rId18" Type="http://schemas.openxmlformats.org/officeDocument/2006/relationships/image" Target="../media/image8.wmf"/><Relationship Id="rId26" Type="http://schemas.openxmlformats.org/officeDocument/2006/relationships/image" Target="../media/image82.wmf"/><Relationship Id="rId39" Type="http://schemas.openxmlformats.org/officeDocument/2006/relationships/oleObject" Target="../embeddings/oleObject154.bin"/><Relationship Id="rId3" Type="http://schemas.openxmlformats.org/officeDocument/2006/relationships/oleObject" Target="../embeddings/oleObject136.bin"/><Relationship Id="rId21" Type="http://schemas.openxmlformats.org/officeDocument/2006/relationships/oleObject" Target="../embeddings/oleObject145.bin"/><Relationship Id="rId34" Type="http://schemas.openxmlformats.org/officeDocument/2006/relationships/image" Target="../media/image9.wmf"/><Relationship Id="rId42" Type="http://schemas.openxmlformats.org/officeDocument/2006/relationships/image" Target="../media/image11.wmf"/><Relationship Id="rId47" Type="http://schemas.openxmlformats.org/officeDocument/2006/relationships/oleObject" Target="../embeddings/oleObject158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43.bin"/><Relationship Id="rId25" Type="http://schemas.openxmlformats.org/officeDocument/2006/relationships/oleObject" Target="../embeddings/oleObject147.bin"/><Relationship Id="rId33" Type="http://schemas.openxmlformats.org/officeDocument/2006/relationships/oleObject" Target="../embeddings/oleObject151.bin"/><Relationship Id="rId38" Type="http://schemas.openxmlformats.org/officeDocument/2006/relationships/image" Target="../media/image86.wmf"/><Relationship Id="rId46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149.bin"/><Relationship Id="rId41" Type="http://schemas.openxmlformats.org/officeDocument/2006/relationships/oleObject" Target="../embeddings/oleObject15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40.bin"/><Relationship Id="rId24" Type="http://schemas.openxmlformats.org/officeDocument/2006/relationships/image" Target="../media/image71.wmf"/><Relationship Id="rId32" Type="http://schemas.openxmlformats.org/officeDocument/2006/relationships/image" Target="../media/image85.wmf"/><Relationship Id="rId37" Type="http://schemas.openxmlformats.org/officeDocument/2006/relationships/oleObject" Target="../embeddings/oleObject153.bin"/><Relationship Id="rId40" Type="http://schemas.openxmlformats.org/officeDocument/2006/relationships/image" Target="../media/image87.wmf"/><Relationship Id="rId45" Type="http://schemas.openxmlformats.org/officeDocument/2006/relationships/oleObject" Target="../embeddings/oleObject157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23" Type="http://schemas.openxmlformats.org/officeDocument/2006/relationships/oleObject" Target="../embeddings/oleObject146.bin"/><Relationship Id="rId28" Type="http://schemas.openxmlformats.org/officeDocument/2006/relationships/image" Target="../media/image83.wmf"/><Relationship Id="rId36" Type="http://schemas.openxmlformats.org/officeDocument/2006/relationships/image" Target="../media/image10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144.bin"/><Relationship Id="rId31" Type="http://schemas.openxmlformats.org/officeDocument/2006/relationships/oleObject" Target="../embeddings/oleObject150.bin"/><Relationship Id="rId44" Type="http://schemas.openxmlformats.org/officeDocument/2006/relationships/image" Target="../media/image8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6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148.bin"/><Relationship Id="rId30" Type="http://schemas.openxmlformats.org/officeDocument/2006/relationships/image" Target="../media/image84.wmf"/><Relationship Id="rId35" Type="http://schemas.openxmlformats.org/officeDocument/2006/relationships/oleObject" Target="../embeddings/oleObject152.bin"/><Relationship Id="rId43" Type="http://schemas.openxmlformats.org/officeDocument/2006/relationships/oleObject" Target="../embeddings/oleObject156.bin"/><Relationship Id="rId48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9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0.wmf"/><Relationship Id="rId32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12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37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30.wmf"/><Relationship Id="rId32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34.wmf"/><Relationship Id="rId36" Type="http://schemas.openxmlformats.org/officeDocument/2006/relationships/image" Target="../media/image12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35.wmf"/><Relationship Id="rId35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69.bin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68.bin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64.bin"/><Relationship Id="rId24" Type="http://schemas.openxmlformats.org/officeDocument/2006/relationships/oleObject" Target="../embeddings/oleObject75.bin"/><Relationship Id="rId5" Type="http://schemas.openxmlformats.org/officeDocument/2006/relationships/oleObject" Target="../embeddings/oleObject61.bin"/><Relationship Id="rId15" Type="http://schemas.openxmlformats.org/officeDocument/2006/relationships/image" Target="../media/image42.wmf"/><Relationship Id="rId23" Type="http://schemas.openxmlformats.org/officeDocument/2006/relationships/oleObject" Target="../embeddings/oleObject74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48.wmf"/><Relationship Id="rId26" Type="http://schemas.openxmlformats.org/officeDocument/2006/relationships/image" Target="../media/image52.wmf"/><Relationship Id="rId39" Type="http://schemas.openxmlformats.org/officeDocument/2006/relationships/image" Target="../media/image12.wmf"/><Relationship Id="rId3" Type="http://schemas.openxmlformats.org/officeDocument/2006/relationships/oleObject" Target="../embeddings/oleObject76.bin"/><Relationship Id="rId21" Type="http://schemas.openxmlformats.org/officeDocument/2006/relationships/oleObject" Target="../embeddings/oleObject85.bin"/><Relationship Id="rId34" Type="http://schemas.openxmlformats.org/officeDocument/2006/relationships/oleObject" Target="../embeddings/oleObject92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33" Type="http://schemas.openxmlformats.org/officeDocument/2006/relationships/image" Target="../media/image55.wmf"/><Relationship Id="rId38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29" Type="http://schemas.openxmlformats.org/officeDocument/2006/relationships/oleObject" Target="../embeddings/oleObject8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51.wmf"/><Relationship Id="rId32" Type="http://schemas.openxmlformats.org/officeDocument/2006/relationships/oleObject" Target="../embeddings/oleObject91.bin"/><Relationship Id="rId37" Type="http://schemas.openxmlformats.org/officeDocument/2006/relationships/image" Target="../media/image57.wmf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53.wmf"/><Relationship Id="rId36" Type="http://schemas.openxmlformats.org/officeDocument/2006/relationships/oleObject" Target="../embeddings/oleObject93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84.bin"/><Relationship Id="rId31" Type="http://schemas.openxmlformats.org/officeDocument/2006/relationships/oleObject" Target="../embeddings/oleObject90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Relationship Id="rId27" Type="http://schemas.openxmlformats.org/officeDocument/2006/relationships/oleObject" Target="../embeddings/oleObject88.bin"/><Relationship Id="rId30" Type="http://schemas.openxmlformats.org/officeDocument/2006/relationships/image" Target="../media/image54.wmf"/><Relationship Id="rId35" Type="http://schemas.openxmlformats.org/officeDocument/2006/relationships/image" Target="../media/image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19400" y="3276600"/>
            <a:ext cx="2057400" cy="1905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38175" y="384175"/>
          <a:ext cx="18510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384175"/>
                        <a:ext cx="18510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720782" y="-82877"/>
            <a:ext cx="3140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Warm-up:</a:t>
            </a:r>
            <a:endParaRPr 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3235325" y="914400"/>
          <a:ext cx="17589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774360" imgH="203040" progId="Equation.DSMT4">
                  <p:embed/>
                </p:oleObj>
              </mc:Choice>
              <mc:Fallback>
                <p:oleObj name="Equation" r:id="rId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914400"/>
                        <a:ext cx="17589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3062288" y="1584325"/>
          <a:ext cx="21034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927000" imgH="203040" progId="Equation.DSMT4">
                  <p:embed/>
                </p:oleObj>
              </mc:Choice>
              <mc:Fallback>
                <p:oleObj name="Equation" r:id="rId7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1584325"/>
                        <a:ext cx="210343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3265488" y="2336800"/>
          <a:ext cx="17002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9" imgW="749160" imgH="279360" progId="Equation.DSMT4">
                  <p:embed/>
                </p:oleObj>
              </mc:Choice>
              <mc:Fallback>
                <p:oleObj name="Equation" r:id="rId9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336800"/>
                        <a:ext cx="17002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527050" y="1576388"/>
          <a:ext cx="1798638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11" imgW="863280" imgH="469800" progId="Equation.DSMT4">
                  <p:embed/>
                </p:oleObj>
              </mc:Choice>
              <mc:Fallback>
                <p:oleObj name="Equation" r:id="rId11" imgW="863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576388"/>
                        <a:ext cx="1798638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2795588" y="3352800"/>
          <a:ext cx="2028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13" imgW="901440" imgH="177480" progId="Equation.DSMT4">
                  <p:embed/>
                </p:oleObj>
              </mc:Choice>
              <mc:Fallback>
                <p:oleObj name="Equation" r:id="rId13" imgW="901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3352800"/>
                        <a:ext cx="20288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3124200" y="3810000"/>
          <a:ext cx="14001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15" imgW="622080" imgH="177480" progId="Equation.DSMT4">
                  <p:embed/>
                </p:oleObj>
              </mc:Choice>
              <mc:Fallback>
                <p:oleObj name="Equation" r:id="rId15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14001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760413" y="2871788"/>
          <a:ext cx="1270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17" imgW="609480" imgH="393480" progId="Equation.DSMT4">
                  <p:embed/>
                </p:oleObj>
              </mc:Choice>
              <mc:Fallback>
                <p:oleObj name="Equation" r:id="rId17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871788"/>
                        <a:ext cx="12700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671695"/>
              </p:ext>
            </p:extLst>
          </p:nvPr>
        </p:nvGraphicFramePr>
        <p:xfrm>
          <a:off x="557213" y="3984230"/>
          <a:ext cx="21431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19" imgW="1028520" imgH="393480" progId="Equation.DSMT4">
                  <p:embed/>
                </p:oleObj>
              </mc:Choice>
              <mc:Fallback>
                <p:oleObj name="Equation" r:id="rId19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3984230"/>
                        <a:ext cx="214312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917598"/>
              </p:ext>
            </p:extLst>
          </p:nvPr>
        </p:nvGraphicFramePr>
        <p:xfrm>
          <a:off x="638175" y="5273675"/>
          <a:ext cx="2935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21" imgW="1409400" imgH="393480" progId="Equation.DSMT4">
                  <p:embed/>
                </p:oleObj>
              </mc:Choice>
              <mc:Fallback>
                <p:oleObj name="Equation" r:id="rId21" imgW="1409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5273675"/>
                        <a:ext cx="29352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2" name="AutoShape 34"/>
          <p:cNvSpPr>
            <a:spLocks noChangeArrowheads="1"/>
          </p:cNvSpPr>
          <p:nvPr/>
        </p:nvSpPr>
        <p:spPr bwMode="auto">
          <a:xfrm>
            <a:off x="925744" y="5273675"/>
            <a:ext cx="2667000" cy="822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67" name="Object 39"/>
          <p:cNvGraphicFramePr>
            <a:graphicFrameLocks noChangeAspect="1"/>
          </p:cNvGraphicFramePr>
          <p:nvPr/>
        </p:nvGraphicFramePr>
        <p:xfrm>
          <a:off x="3124200" y="4156075"/>
          <a:ext cx="1400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23" imgW="622080" imgH="393480" progId="Equation.DSMT4">
                  <p:embed/>
                </p:oleObj>
              </mc:Choice>
              <mc:Fallback>
                <p:oleObj name="Equation" r:id="rId23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56075"/>
                        <a:ext cx="14001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1" name="Object 43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25" imgW="190440" imgH="139680" progId="Equation.DSMT4">
                  <p:embed/>
                </p:oleObj>
              </mc:Choice>
              <mc:Fallback>
                <p:oleObj name="Equation" r:id="rId25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4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5029200" y="2743200"/>
            <a:ext cx="1600200" cy="1676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5029200" y="90488"/>
            <a:ext cx="3930650" cy="25765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282575" y="3460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14400" y="304800"/>
          <a:ext cx="1295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3" name="Equation" r:id="rId3" imgW="622080" imgH="469800" progId="Equation.DSMT4">
                  <p:embed/>
                </p:oleObj>
              </mc:Choice>
              <mc:Fallback>
                <p:oleObj name="Equation" r:id="rId3" imgW="6220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"/>
                        <a:ext cx="12954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514600" y="304800"/>
            <a:ext cx="2514600" cy="1676400"/>
            <a:chOff x="1584" y="192"/>
            <a:chExt cx="1834" cy="1314"/>
          </a:xfrm>
        </p:grpSpPr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2114" y="306"/>
            <a:ext cx="181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4" name="Equation" r:id="rId5" imgW="114120" imgH="177480" progId="Equation.DSMT4">
                    <p:embed/>
                  </p:oleObj>
                </mc:Choice>
                <mc:Fallback>
                  <p:oleObj name="Equation" r:id="rId5" imgW="11412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" y="306"/>
                          <a:ext cx="181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487" name="Group 7"/>
            <p:cNvGrpSpPr>
              <a:grpSpLocks/>
            </p:cNvGrpSpPr>
            <p:nvPr/>
          </p:nvGrpSpPr>
          <p:grpSpPr bwMode="auto">
            <a:xfrm>
              <a:off x="1584" y="192"/>
              <a:ext cx="1834" cy="867"/>
              <a:chOff x="632" y="2928"/>
              <a:chExt cx="1834" cy="867"/>
            </a:xfrm>
          </p:grpSpPr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632" y="2928"/>
                <a:ext cx="1536" cy="864"/>
              </a:xfrm>
              <a:custGeom>
                <a:avLst/>
                <a:gdLst>
                  <a:gd name="T0" fmla="*/ 0 w 1536"/>
                  <a:gd name="T1" fmla="*/ 864 h 864"/>
                  <a:gd name="T2" fmla="*/ 1536 w 1536"/>
                  <a:gd name="T3" fmla="*/ 864 h 864"/>
                  <a:gd name="T4" fmla="*/ 1536 w 1536"/>
                  <a:gd name="T5" fmla="*/ 0 h 864"/>
                  <a:gd name="T6" fmla="*/ 0 w 1536"/>
                  <a:gd name="T7" fmla="*/ 86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864">
                    <a:moveTo>
                      <a:pt x="0" y="864"/>
                    </a:moveTo>
                    <a:lnTo>
                      <a:pt x="1536" y="864"/>
                    </a:lnTo>
                    <a:lnTo>
                      <a:pt x="1536" y="0"/>
                    </a:lnTo>
                    <a:lnTo>
                      <a:pt x="0" y="864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auto">
              <a:xfrm>
                <a:off x="2024" y="3648"/>
                <a:ext cx="141" cy="147"/>
              </a:xfrm>
              <a:custGeom>
                <a:avLst/>
                <a:gdLst>
                  <a:gd name="T0" fmla="*/ 0 w 141"/>
                  <a:gd name="T1" fmla="*/ 147 h 147"/>
                  <a:gd name="T2" fmla="*/ 0 w 141"/>
                  <a:gd name="T3" fmla="*/ 3 h 147"/>
                  <a:gd name="T4" fmla="*/ 141 w 141"/>
                  <a:gd name="T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147">
                    <a:moveTo>
                      <a:pt x="0" y="147"/>
                    </a:moveTo>
                    <a:lnTo>
                      <a:pt x="0" y="3"/>
                    </a:lnTo>
                    <a:lnTo>
                      <a:pt x="1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0490" name="Object 10"/>
              <p:cNvGraphicFramePr>
                <a:graphicFrameLocks noChangeAspect="1"/>
              </p:cNvGraphicFramePr>
              <p:nvPr/>
            </p:nvGraphicFramePr>
            <p:xfrm>
              <a:off x="1064" y="3504"/>
              <a:ext cx="20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5" name="Equation" r:id="rId7" imgW="126720" imgH="177480" progId="Equation.DSMT4">
                      <p:embed/>
                    </p:oleObj>
                  </mc:Choice>
                  <mc:Fallback>
                    <p:oleObj name="Equation" r:id="rId7" imgW="126720" imgH="177480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4" y="3504"/>
                            <a:ext cx="20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1" name="Object 11"/>
              <p:cNvGraphicFramePr>
                <a:graphicFrameLocks noChangeAspect="1"/>
              </p:cNvGraphicFramePr>
              <p:nvPr/>
            </p:nvGraphicFramePr>
            <p:xfrm>
              <a:off x="2264" y="3331"/>
              <a:ext cx="202" cy="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6" name="Equation" r:id="rId9" imgW="126720" imgH="139680" progId="Equation.DSMT4">
                      <p:embed/>
                    </p:oleObj>
                  </mc:Choice>
                  <mc:Fallback>
                    <p:oleObj name="Equation" r:id="rId9" imgW="126720" imgH="13968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4" y="3331"/>
                            <a:ext cx="202" cy="2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492" name="Object 12"/>
            <p:cNvGraphicFramePr>
              <a:graphicFrameLocks noChangeAspect="1"/>
            </p:cNvGraphicFramePr>
            <p:nvPr/>
          </p:nvGraphicFramePr>
          <p:xfrm>
            <a:off x="1973" y="1104"/>
            <a:ext cx="808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7" name="Equation" r:id="rId11" imgW="507960" imgH="253800" progId="Equation.DSMT4">
                    <p:embed/>
                  </p:oleObj>
                </mc:Choice>
                <mc:Fallback>
                  <p:oleObj name="Equation" r:id="rId11" imgW="507960" imgH="2538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1104"/>
                          <a:ext cx="808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105400" y="381000"/>
          <a:ext cx="12192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Equation" r:id="rId13" imgW="583920" imgH="393480" progId="Equation.DSMT4">
                  <p:embed/>
                </p:oleObj>
              </mc:Choice>
              <mc:Fallback>
                <p:oleObj name="Equation" r:id="rId13" imgW="58392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"/>
                        <a:ext cx="12192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5105400" y="1460500"/>
          <a:ext cx="1352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Equation" r:id="rId15" imgW="647640" imgH="177480" progId="Equation.DSMT4">
                  <p:embed/>
                </p:oleObj>
              </mc:Choice>
              <mc:Fallback>
                <p:oleObj name="Equation" r:id="rId15" imgW="64764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60500"/>
                        <a:ext cx="1352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6815138" y="228600"/>
          <a:ext cx="20669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name="Equation" r:id="rId17" imgW="990360" imgH="444240" progId="Equation.DSMT4">
                  <p:embed/>
                </p:oleObj>
              </mc:Choice>
              <mc:Fallback>
                <p:oleObj name="Equation" r:id="rId17" imgW="990360" imgH="444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228600"/>
                        <a:ext cx="20669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6783388" y="1479550"/>
          <a:ext cx="2198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Equation" r:id="rId19" imgW="1054080" imgH="253800" progId="Equation.DSMT4">
                  <p:embed/>
                </p:oleObj>
              </mc:Choice>
              <mc:Fallback>
                <p:oleObj name="Equation" r:id="rId19" imgW="105408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1479550"/>
                        <a:ext cx="2198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5172075" y="2679700"/>
          <a:ext cx="12192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Equation" r:id="rId21" imgW="583920" imgH="393480" progId="Equation.DSMT4">
                  <p:embed/>
                </p:oleObj>
              </mc:Choice>
              <mc:Fallback>
                <p:oleObj name="Equation" r:id="rId21" imgW="58392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679700"/>
                        <a:ext cx="12192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5062538" y="3521075"/>
          <a:ext cx="1457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name="Equation" r:id="rId22" imgW="698400" imgH="393480" progId="Equation.DSMT4">
                  <p:embed/>
                </p:oleObj>
              </mc:Choice>
              <mc:Fallback>
                <p:oleObj name="Equation" r:id="rId22" imgW="698400" imgH="393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3521075"/>
                        <a:ext cx="1457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Freeform 26"/>
          <p:cNvSpPr>
            <a:spLocks/>
          </p:cNvSpPr>
          <p:nvPr/>
        </p:nvSpPr>
        <p:spPr bwMode="auto">
          <a:xfrm>
            <a:off x="4483100" y="1652588"/>
            <a:ext cx="627063" cy="1477962"/>
          </a:xfrm>
          <a:custGeom>
            <a:avLst/>
            <a:gdLst>
              <a:gd name="T0" fmla="*/ 296 w 395"/>
              <a:gd name="T1" fmla="*/ 0 h 931"/>
              <a:gd name="T2" fmla="*/ 140 w 395"/>
              <a:gd name="T3" fmla="*/ 60 h 931"/>
              <a:gd name="T4" fmla="*/ 41 w 395"/>
              <a:gd name="T5" fmla="*/ 192 h 931"/>
              <a:gd name="T6" fmla="*/ 8 w 395"/>
              <a:gd name="T7" fmla="*/ 351 h 931"/>
              <a:gd name="T8" fmla="*/ 5 w 395"/>
              <a:gd name="T9" fmla="*/ 525 h 931"/>
              <a:gd name="T10" fmla="*/ 38 w 395"/>
              <a:gd name="T11" fmla="*/ 705 h 931"/>
              <a:gd name="T12" fmla="*/ 113 w 395"/>
              <a:gd name="T13" fmla="*/ 858 h 931"/>
              <a:gd name="T14" fmla="*/ 254 w 395"/>
              <a:gd name="T15" fmla="*/ 921 h 931"/>
              <a:gd name="T16" fmla="*/ 395 w 395"/>
              <a:gd name="T17" fmla="*/ 921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5" h="931">
                <a:moveTo>
                  <a:pt x="296" y="0"/>
                </a:moveTo>
                <a:cubicBezTo>
                  <a:pt x="270" y="10"/>
                  <a:pt x="182" y="28"/>
                  <a:pt x="140" y="60"/>
                </a:cubicBezTo>
                <a:cubicBezTo>
                  <a:pt x="98" y="92"/>
                  <a:pt x="63" y="144"/>
                  <a:pt x="41" y="192"/>
                </a:cubicBezTo>
                <a:cubicBezTo>
                  <a:pt x="19" y="240"/>
                  <a:pt x="14" y="296"/>
                  <a:pt x="8" y="351"/>
                </a:cubicBezTo>
                <a:cubicBezTo>
                  <a:pt x="2" y="406"/>
                  <a:pt x="0" y="466"/>
                  <a:pt x="5" y="525"/>
                </a:cubicBezTo>
                <a:cubicBezTo>
                  <a:pt x="10" y="584"/>
                  <a:pt x="20" y="650"/>
                  <a:pt x="38" y="705"/>
                </a:cubicBezTo>
                <a:cubicBezTo>
                  <a:pt x="56" y="760"/>
                  <a:pt x="77" y="822"/>
                  <a:pt x="113" y="858"/>
                </a:cubicBezTo>
                <a:cubicBezTo>
                  <a:pt x="149" y="894"/>
                  <a:pt x="207" y="911"/>
                  <a:pt x="254" y="921"/>
                </a:cubicBezTo>
                <a:cubicBezTo>
                  <a:pt x="301" y="931"/>
                  <a:pt x="366" y="921"/>
                  <a:pt x="395" y="92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07" name="Object 27"/>
          <p:cNvGraphicFramePr>
            <a:graphicFrameLocks noChangeAspect="1"/>
          </p:cNvGraphicFramePr>
          <p:nvPr/>
        </p:nvGraphicFramePr>
        <p:xfrm>
          <a:off x="4768850" y="4664075"/>
          <a:ext cx="3841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Equation" r:id="rId24" imgW="1841400" imgH="393480" progId="Equation.DSMT4">
                  <p:embed/>
                </p:oleObj>
              </mc:Choice>
              <mc:Fallback>
                <p:oleObj name="Equation" r:id="rId24" imgW="184140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664075"/>
                        <a:ext cx="38417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Line 28"/>
          <p:cNvSpPr>
            <a:spLocks noChangeShapeType="1"/>
          </p:cNvSpPr>
          <p:nvPr/>
        </p:nvSpPr>
        <p:spPr bwMode="auto">
          <a:xfrm flipH="1">
            <a:off x="7391400" y="4114800"/>
            <a:ext cx="22860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6994525" y="3352800"/>
            <a:ext cx="214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double angle formula</a:t>
            </a:r>
          </a:p>
        </p:txBody>
      </p:sp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4772025" y="5678488"/>
          <a:ext cx="37623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name="Equation" r:id="rId26" imgW="1803240" imgH="444240" progId="Equation.DSMT4">
                  <p:embed/>
                </p:oleObj>
              </mc:Choice>
              <mc:Fallback>
                <p:oleObj name="Equation" r:id="rId26" imgW="1803240" imgH="4442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678488"/>
                        <a:ext cx="37623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423863" y="5194300"/>
          <a:ext cx="35242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" name="Equation" r:id="rId28" imgW="1688760" imgH="431640" progId="Equation.DSMT4">
                  <p:embed/>
                </p:oleObj>
              </mc:Choice>
              <mc:Fallback>
                <p:oleObj name="Equation" r:id="rId28" imgW="1688760" imgH="4316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194300"/>
                        <a:ext cx="35242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2" name="AutoShape 32"/>
          <p:cNvSpPr>
            <a:spLocks noChangeArrowheads="1"/>
          </p:cNvSpPr>
          <p:nvPr/>
        </p:nvSpPr>
        <p:spPr bwMode="auto">
          <a:xfrm>
            <a:off x="304800" y="5029200"/>
            <a:ext cx="3733800" cy="1143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4" name="Object 34"/>
          <p:cNvGraphicFramePr>
            <a:graphicFrameLocks noChangeAspect="1"/>
          </p:cNvGraphicFramePr>
          <p:nvPr/>
        </p:nvGraphicFramePr>
        <p:xfrm>
          <a:off x="5146675" y="2219325"/>
          <a:ext cx="20161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" name="Equation" r:id="rId30" imgW="965160" imgH="177480" progId="Equation.DSMT4">
                  <p:embed/>
                </p:oleObj>
              </mc:Choice>
              <mc:Fallback>
                <p:oleObj name="Equation" r:id="rId30" imgW="965160" imgH="177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2219325"/>
                        <a:ext cx="20161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6" name="Object 36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8" name="Equation" r:id="rId32" imgW="190440" imgH="139680" progId="Equation.DSMT4">
                  <p:embed/>
                </p:oleObj>
              </mc:Choice>
              <mc:Fallback>
                <p:oleObj name="Equation" r:id="rId32" imgW="190440" imgH="1396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5943600" y="2667000"/>
            <a:ext cx="2819400" cy="3962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6248400" y="1219200"/>
            <a:ext cx="2057400" cy="1295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819400" y="1219200"/>
            <a:ext cx="2667000" cy="3657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82575" y="3460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822325" y="331788"/>
          <a:ext cx="14811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7" name="Equation" r:id="rId3" imgW="711000" imgH="444240" progId="Equation.DSMT4">
                  <p:embed/>
                </p:oleObj>
              </mc:Choice>
              <mc:Fallback>
                <p:oleObj name="Equation" r:id="rId3" imgW="7110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31788"/>
                        <a:ext cx="148113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727325" y="396875"/>
            <a:ext cx="6035675" cy="822325"/>
            <a:chOff x="1718" y="169"/>
            <a:chExt cx="3802" cy="518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718" y="169"/>
              <a:ext cx="380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We can get              into the necessary form by completing the square.</a:t>
              </a:r>
            </a:p>
          </p:txBody>
        </p:sp>
        <p:graphicFrame>
          <p:nvGraphicFramePr>
            <p:cNvPr id="21510" name="Object 6"/>
            <p:cNvGraphicFramePr>
              <a:graphicFrameLocks noChangeAspect="1"/>
            </p:cNvGraphicFramePr>
            <p:nvPr/>
          </p:nvGraphicFramePr>
          <p:xfrm>
            <a:off x="2832" y="182"/>
            <a:ext cx="576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8" name="Equation" r:id="rId5" imgW="469800" imgH="203040" progId="Equation.DSMT4">
                    <p:embed/>
                  </p:oleObj>
                </mc:Choice>
                <mc:Fallback>
                  <p:oleObj name="Equation" r:id="rId5" imgW="469800" imgH="2030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82"/>
                          <a:ext cx="576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581400" y="1219200"/>
          <a:ext cx="10668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9" name="Equation" r:id="rId7" imgW="469800" imgH="203040" progId="Equation.DSMT4">
                  <p:embed/>
                </p:oleObj>
              </mc:Choice>
              <mc:Fallback>
                <p:oleObj name="Equation" r:id="rId7" imgW="46980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19200"/>
                        <a:ext cx="10668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090863" y="1803400"/>
          <a:ext cx="20462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0" name="Equation" r:id="rId9" imgW="901440" imgH="279360" progId="Equation.DSMT4">
                  <p:embed/>
                </p:oleObj>
              </mc:Choice>
              <mc:Fallback>
                <p:oleObj name="Equation" r:id="rId9" imgW="90144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1803400"/>
                        <a:ext cx="20462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2905125" y="2641600"/>
          <a:ext cx="24209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Equation" r:id="rId11" imgW="1066680" imgH="279360" progId="Equation.DSMT4">
                  <p:embed/>
                </p:oleObj>
              </mc:Choice>
              <mc:Fallback>
                <p:oleObj name="Equation" r:id="rId11" imgW="106668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2641600"/>
                        <a:ext cx="242093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3225800" y="3479800"/>
          <a:ext cx="1758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2"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3479800"/>
                        <a:ext cx="17589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406775" y="4241800"/>
          <a:ext cx="1498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3" name="Equation" r:id="rId15" imgW="660240" imgH="279360" progId="Equation.DSMT4">
                  <p:embed/>
                </p:oleObj>
              </mc:Choice>
              <mc:Fallback>
                <p:oleObj name="Equation" r:id="rId15" imgW="66024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4241800"/>
                        <a:ext cx="1498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487363" y="1524000"/>
          <a:ext cx="1878012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4" name="Equation" r:id="rId17" imgW="901440" imgH="520560" progId="Equation.DSMT4">
                  <p:embed/>
                </p:oleObj>
              </mc:Choice>
              <mc:Fallback>
                <p:oleObj name="Equation" r:id="rId17" imgW="901440" imgH="5205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1524000"/>
                        <a:ext cx="1878012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6324600" y="1295400"/>
          <a:ext cx="1828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5" name="Equation" r:id="rId19" imgW="812520" imgH="177480" progId="Equation.DSMT4">
                  <p:embed/>
                </p:oleObj>
              </mc:Choice>
              <mc:Fallback>
                <p:oleObj name="Equation" r:id="rId19" imgW="81252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295400"/>
                        <a:ext cx="18288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6667500" y="2036763"/>
          <a:ext cx="11430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6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2036763"/>
                        <a:ext cx="11430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774700" y="2971800"/>
          <a:ext cx="12430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7" name="Equation" r:id="rId23" imgW="596880" imgH="444240" progId="Equation.DSMT4">
                  <p:embed/>
                </p:oleObj>
              </mc:Choice>
              <mc:Fallback>
                <p:oleObj name="Equation" r:id="rId23" imgW="596880" imgH="444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71800"/>
                        <a:ext cx="12430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38" name="Group 34"/>
          <p:cNvGrpSpPr>
            <a:grpSpLocks/>
          </p:cNvGrpSpPr>
          <p:nvPr/>
        </p:nvGrpSpPr>
        <p:grpSpPr bwMode="auto">
          <a:xfrm>
            <a:off x="6096000" y="2895600"/>
            <a:ext cx="2514600" cy="1676400"/>
            <a:chOff x="3840" y="2016"/>
            <a:chExt cx="1584" cy="1056"/>
          </a:xfrm>
        </p:grpSpPr>
        <p:graphicFrame>
          <p:nvGraphicFramePr>
            <p:cNvPr id="21524" name="Object 20"/>
            <p:cNvGraphicFramePr>
              <a:graphicFrameLocks noChangeAspect="1"/>
            </p:cNvGraphicFramePr>
            <p:nvPr/>
          </p:nvGraphicFramePr>
          <p:xfrm>
            <a:off x="4315" y="2116"/>
            <a:ext cx="121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8" name="Equation" r:id="rId25" imgW="88560" imgH="164880" progId="Equation.DSMT4">
                    <p:embed/>
                  </p:oleObj>
                </mc:Choice>
                <mc:Fallback>
                  <p:oleObj name="Equation" r:id="rId25" imgW="88560" imgH="1648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5" y="2116"/>
                          <a:ext cx="121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3840" y="2016"/>
              <a:ext cx="1327" cy="695"/>
            </a:xfrm>
            <a:custGeom>
              <a:avLst/>
              <a:gdLst>
                <a:gd name="T0" fmla="*/ 0 w 1536"/>
                <a:gd name="T1" fmla="*/ 864 h 864"/>
                <a:gd name="T2" fmla="*/ 1536 w 1536"/>
                <a:gd name="T3" fmla="*/ 864 h 864"/>
                <a:gd name="T4" fmla="*/ 1536 w 1536"/>
                <a:gd name="T5" fmla="*/ 0 h 864"/>
                <a:gd name="T6" fmla="*/ 0 w 1536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lnTo>
                    <a:pt x="1536" y="864"/>
                  </a:lnTo>
                  <a:lnTo>
                    <a:pt x="1536" y="0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5042" y="2595"/>
              <a:ext cx="122" cy="118"/>
            </a:xfrm>
            <a:custGeom>
              <a:avLst/>
              <a:gdLst>
                <a:gd name="T0" fmla="*/ 0 w 141"/>
                <a:gd name="T1" fmla="*/ 147 h 147"/>
                <a:gd name="T2" fmla="*/ 0 w 141"/>
                <a:gd name="T3" fmla="*/ 3 h 147"/>
                <a:gd name="T4" fmla="*/ 141 w 141"/>
                <a:gd name="T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7">
                  <a:moveTo>
                    <a:pt x="0" y="147"/>
                  </a:moveTo>
                  <a:lnTo>
                    <a:pt x="0" y="3"/>
                  </a:lnTo>
                  <a:lnTo>
                    <a:pt x="1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28" name="Object 24"/>
            <p:cNvGraphicFramePr>
              <a:graphicFrameLocks noChangeAspect="1"/>
            </p:cNvGraphicFramePr>
            <p:nvPr/>
          </p:nvGraphicFramePr>
          <p:xfrm>
            <a:off x="4213" y="2479"/>
            <a:ext cx="175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9" name="Equation" r:id="rId27" imgW="126720" imgH="177480" progId="Equation.DSMT4">
                    <p:embed/>
                  </p:oleObj>
                </mc:Choice>
                <mc:Fallback>
                  <p:oleObj name="Equation" r:id="rId27" imgW="126720" imgH="17748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" y="2479"/>
                          <a:ext cx="175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9" name="Object 25"/>
            <p:cNvGraphicFramePr>
              <a:graphicFrameLocks noChangeAspect="1"/>
            </p:cNvGraphicFramePr>
            <p:nvPr/>
          </p:nvGraphicFramePr>
          <p:xfrm>
            <a:off x="5250" y="2340"/>
            <a:ext cx="174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0" name="Equation" r:id="rId29" imgW="126720" imgH="139680" progId="Equation.DSMT4">
                    <p:embed/>
                  </p:oleObj>
                </mc:Choice>
                <mc:Fallback>
                  <p:oleObj name="Equation" r:id="rId29" imgW="126720" imgH="13968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0" y="2340"/>
                          <a:ext cx="174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30" name="Object 26"/>
            <p:cNvGraphicFramePr>
              <a:graphicFrameLocks noChangeAspect="1"/>
            </p:cNvGraphicFramePr>
            <p:nvPr/>
          </p:nvGraphicFramePr>
          <p:xfrm>
            <a:off x="4193" y="2749"/>
            <a:ext cx="663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1" name="Equation" r:id="rId31" imgW="482400" imgH="253800" progId="Equation.DSMT4">
                    <p:embed/>
                  </p:oleObj>
                </mc:Choice>
                <mc:Fallback>
                  <p:oleObj name="Equation" r:id="rId31" imgW="482400" imgH="2538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3" y="2749"/>
                          <a:ext cx="663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33" name="Object 29"/>
          <p:cNvGraphicFramePr>
            <a:graphicFrameLocks noChangeAspect="1"/>
          </p:cNvGraphicFramePr>
          <p:nvPr/>
        </p:nvGraphicFramePr>
        <p:xfrm>
          <a:off x="669925" y="4191000"/>
          <a:ext cx="14287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" name="Equation" r:id="rId33" imgW="685800" imgH="393480" progId="Equation.DSMT4">
                  <p:embed/>
                </p:oleObj>
              </mc:Choice>
              <mc:Fallback>
                <p:oleObj name="Equation" r:id="rId33" imgW="68580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4191000"/>
                        <a:ext cx="14287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4" name="Line 30"/>
          <p:cNvSpPr>
            <a:spLocks noChangeShapeType="1"/>
          </p:cNvSpPr>
          <p:nvPr/>
        </p:nvSpPr>
        <p:spPr bwMode="auto">
          <a:xfrm flipV="1">
            <a:off x="914400" y="4300538"/>
            <a:ext cx="7620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1143000" y="4681538"/>
            <a:ext cx="7620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36" name="Object 32"/>
          <p:cNvGraphicFramePr>
            <a:graphicFrameLocks noChangeAspect="1"/>
          </p:cNvGraphicFramePr>
          <p:nvPr/>
        </p:nvGraphicFramePr>
        <p:xfrm>
          <a:off x="838200" y="5334000"/>
          <a:ext cx="6619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" name="Equation" r:id="rId35" imgW="317160" imgH="279360" progId="Equation.DSMT4">
                  <p:embed/>
                </p:oleObj>
              </mc:Choice>
              <mc:Fallback>
                <p:oleObj name="Equation" r:id="rId35" imgW="317160" imgH="2793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0"/>
                        <a:ext cx="6619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7" name="Object 33"/>
          <p:cNvGraphicFramePr>
            <a:graphicFrameLocks noChangeAspect="1"/>
          </p:cNvGraphicFramePr>
          <p:nvPr/>
        </p:nvGraphicFramePr>
        <p:xfrm>
          <a:off x="1752600" y="5410200"/>
          <a:ext cx="1031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" name="Equation" r:id="rId37" imgW="495000" imgH="177480" progId="Equation.DSMT4">
                  <p:embed/>
                </p:oleObj>
              </mc:Choice>
              <mc:Fallback>
                <p:oleObj name="Equation" r:id="rId37" imgW="495000" imgH="177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1031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9" name="Object 35"/>
          <p:cNvGraphicFramePr>
            <a:graphicFrameLocks noChangeAspect="1"/>
          </p:cNvGraphicFramePr>
          <p:nvPr/>
        </p:nvGraphicFramePr>
        <p:xfrm>
          <a:off x="2895600" y="5334000"/>
          <a:ext cx="18780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5" name="Equation" r:id="rId39" imgW="901440" imgH="203040" progId="Equation.DSMT4">
                  <p:embed/>
                </p:oleObj>
              </mc:Choice>
              <mc:Fallback>
                <p:oleObj name="Equation" r:id="rId39" imgW="901440" imgH="203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18780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0" name="Object 36"/>
          <p:cNvGraphicFramePr>
            <a:graphicFrameLocks noChangeAspect="1"/>
          </p:cNvGraphicFramePr>
          <p:nvPr/>
        </p:nvGraphicFramePr>
        <p:xfrm>
          <a:off x="2924175" y="6099175"/>
          <a:ext cx="2486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" name="Equation" r:id="rId41" imgW="1193760" imgH="253800" progId="Equation.DSMT4">
                  <p:embed/>
                </p:oleObj>
              </mc:Choice>
              <mc:Fallback>
                <p:oleObj name="Equation" r:id="rId41" imgW="1193760" imgH="25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6099175"/>
                        <a:ext cx="2486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3352800" y="5943600"/>
            <a:ext cx="21336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306728"/>
              </p:ext>
            </p:extLst>
          </p:nvPr>
        </p:nvGraphicFramePr>
        <p:xfrm>
          <a:off x="6074229" y="5563280"/>
          <a:ext cx="16002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" name="Equation" r:id="rId43" imgW="977760" imgH="444240" progId="Equation.DSMT4">
                  <p:embed/>
                </p:oleObj>
              </mc:Choice>
              <mc:Fallback>
                <p:oleObj name="Equation" r:id="rId43" imgW="977760" imgH="4442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229" y="5563280"/>
                        <a:ext cx="16002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12221"/>
              </p:ext>
            </p:extLst>
          </p:nvPr>
        </p:nvGraphicFramePr>
        <p:xfrm>
          <a:off x="7744279" y="5680755"/>
          <a:ext cx="9969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" name="Equation" r:id="rId45" imgW="609480" imgH="253800" progId="Equation.DSMT4">
                  <p:embed/>
                </p:oleObj>
              </mc:Choice>
              <mc:Fallback>
                <p:oleObj name="Equation" r:id="rId45" imgW="609480" imgH="2538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4279" y="5680755"/>
                        <a:ext cx="9969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45377"/>
              </p:ext>
            </p:extLst>
          </p:nvPr>
        </p:nvGraphicFramePr>
        <p:xfrm>
          <a:off x="6089763" y="4786313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" name="Equation" r:id="rId47" imgW="558720" imgH="177480" progId="Equation.DSMT4">
                  <p:embed/>
                </p:oleObj>
              </mc:Choice>
              <mc:Fallback>
                <p:oleObj name="Equation" r:id="rId47" imgW="558720" imgH="177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763" y="4786313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54000"/>
              </p:ext>
            </p:extLst>
          </p:nvPr>
        </p:nvGraphicFramePr>
        <p:xfrm>
          <a:off x="7115288" y="4764088"/>
          <a:ext cx="14541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0" name="Equation" r:id="rId49" imgW="888840" imgH="177480" progId="Equation.DSMT4">
                  <p:embed/>
                </p:oleObj>
              </mc:Choice>
              <mc:Fallback>
                <p:oleObj name="Equation" r:id="rId49" imgW="888840" imgH="1774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288" y="4764088"/>
                        <a:ext cx="14541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6" name="Object 42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1" name="Equation" r:id="rId51" imgW="190440" imgH="139680" progId="Equation.DSMT4">
                  <p:embed/>
                </p:oleObj>
              </mc:Choice>
              <mc:Fallback>
                <p:oleObj name="Equation" r:id="rId51" imgW="190440" imgH="1396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2" grpId="0" animBg="1"/>
      <p:bldP spid="21522" grpId="0" animBg="1"/>
      <p:bldP spid="21521" grpId="0" animBg="1"/>
      <p:bldP spid="21534" grpId="0" animBg="1"/>
      <p:bldP spid="21535" grpId="0" animBg="1"/>
      <p:bldP spid="215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943600" y="914400"/>
            <a:ext cx="2819400" cy="4876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19400" y="3276600"/>
            <a:ext cx="2057400" cy="1905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819400" y="914400"/>
            <a:ext cx="2667000" cy="2209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82575" y="3460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38175" y="384175"/>
          <a:ext cx="18510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0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384175"/>
                        <a:ext cx="18510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727325" y="396875"/>
            <a:ext cx="314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Complete the square:</a:t>
            </a:r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3235325" y="914400"/>
          <a:ext cx="17589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1" name="Equation" r:id="rId5" imgW="774360" imgH="203040" progId="Equation.DSMT4">
                  <p:embed/>
                </p:oleObj>
              </mc:Choice>
              <mc:Fallback>
                <p:oleObj name="Equation" r:id="rId5" imgW="7743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914400"/>
                        <a:ext cx="17589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3062288" y="1584325"/>
          <a:ext cx="21034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2" name="Equation" r:id="rId7" imgW="927000" imgH="203040" progId="Equation.DSMT4">
                  <p:embed/>
                </p:oleObj>
              </mc:Choice>
              <mc:Fallback>
                <p:oleObj name="Equation" r:id="rId7" imgW="9270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1584325"/>
                        <a:ext cx="210343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3265488" y="2336800"/>
          <a:ext cx="17002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3" name="Equation" r:id="rId9" imgW="749160" imgH="279360" progId="Equation.DSMT4">
                  <p:embed/>
                </p:oleObj>
              </mc:Choice>
              <mc:Fallback>
                <p:oleObj name="Equation" r:id="rId9" imgW="74916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336800"/>
                        <a:ext cx="17002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527050" y="1576388"/>
          <a:ext cx="1798638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4" name="Equation" r:id="rId11" imgW="863280" imgH="469800" progId="Equation.DSMT4">
                  <p:embed/>
                </p:oleObj>
              </mc:Choice>
              <mc:Fallback>
                <p:oleObj name="Equation" r:id="rId11" imgW="863280" imgH="46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576388"/>
                        <a:ext cx="1798638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2795588" y="3352800"/>
          <a:ext cx="2028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" name="Equation" r:id="rId13" imgW="901440" imgH="177480" progId="Equation.DSMT4">
                  <p:embed/>
                </p:oleObj>
              </mc:Choice>
              <mc:Fallback>
                <p:oleObj name="Equation" r:id="rId13" imgW="90144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3352800"/>
                        <a:ext cx="20288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3124200" y="3810000"/>
          <a:ext cx="14001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6" name="Equation" r:id="rId15" imgW="622080" imgH="177480" progId="Equation.DSMT4">
                  <p:embed/>
                </p:oleObj>
              </mc:Choice>
              <mc:Fallback>
                <p:oleObj name="Equation" r:id="rId15" imgW="62208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14001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760413" y="2871788"/>
          <a:ext cx="1270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7" name="Equation" r:id="rId17" imgW="609480" imgH="393480" progId="Equation.DSMT4">
                  <p:embed/>
                </p:oleObj>
              </mc:Choice>
              <mc:Fallback>
                <p:oleObj name="Equation" r:id="rId17" imgW="6094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871788"/>
                        <a:ext cx="12700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68" name="Group 40"/>
          <p:cNvGrpSpPr>
            <a:grpSpLocks/>
          </p:cNvGrpSpPr>
          <p:nvPr/>
        </p:nvGrpSpPr>
        <p:grpSpPr bwMode="auto">
          <a:xfrm>
            <a:off x="6096000" y="1143000"/>
            <a:ext cx="2514600" cy="1550988"/>
            <a:chOff x="3840" y="720"/>
            <a:chExt cx="1584" cy="977"/>
          </a:xfrm>
        </p:grpSpPr>
        <p:graphicFrame>
          <p:nvGraphicFramePr>
            <p:cNvPr id="22549" name="Object 21"/>
            <p:cNvGraphicFramePr>
              <a:graphicFrameLocks noChangeAspect="1"/>
            </p:cNvGraphicFramePr>
            <p:nvPr/>
          </p:nvGraphicFramePr>
          <p:xfrm>
            <a:off x="4512" y="1488"/>
            <a:ext cx="121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8" name="Equation" r:id="rId19" imgW="88560" imgH="164880" progId="Equation.DSMT4">
                    <p:embed/>
                  </p:oleObj>
                </mc:Choice>
                <mc:Fallback>
                  <p:oleObj name="Equation" r:id="rId19" imgW="88560" imgH="164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1488"/>
                          <a:ext cx="121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0" name="Freeform 22"/>
            <p:cNvSpPr>
              <a:spLocks/>
            </p:cNvSpPr>
            <p:nvPr/>
          </p:nvSpPr>
          <p:spPr bwMode="auto">
            <a:xfrm>
              <a:off x="3840" y="720"/>
              <a:ext cx="1327" cy="695"/>
            </a:xfrm>
            <a:custGeom>
              <a:avLst/>
              <a:gdLst>
                <a:gd name="T0" fmla="*/ 0 w 1536"/>
                <a:gd name="T1" fmla="*/ 864 h 864"/>
                <a:gd name="T2" fmla="*/ 1536 w 1536"/>
                <a:gd name="T3" fmla="*/ 864 h 864"/>
                <a:gd name="T4" fmla="*/ 1536 w 1536"/>
                <a:gd name="T5" fmla="*/ 0 h 864"/>
                <a:gd name="T6" fmla="*/ 0 w 1536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lnTo>
                    <a:pt x="1536" y="864"/>
                  </a:lnTo>
                  <a:lnTo>
                    <a:pt x="1536" y="0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5042" y="1299"/>
              <a:ext cx="122" cy="118"/>
            </a:xfrm>
            <a:custGeom>
              <a:avLst/>
              <a:gdLst>
                <a:gd name="T0" fmla="*/ 0 w 141"/>
                <a:gd name="T1" fmla="*/ 147 h 147"/>
                <a:gd name="T2" fmla="*/ 0 w 141"/>
                <a:gd name="T3" fmla="*/ 3 h 147"/>
                <a:gd name="T4" fmla="*/ 141 w 141"/>
                <a:gd name="T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7">
                  <a:moveTo>
                    <a:pt x="0" y="147"/>
                  </a:moveTo>
                  <a:lnTo>
                    <a:pt x="0" y="3"/>
                  </a:lnTo>
                  <a:lnTo>
                    <a:pt x="1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52" name="Object 24"/>
            <p:cNvGraphicFramePr>
              <a:graphicFrameLocks noChangeAspect="1"/>
            </p:cNvGraphicFramePr>
            <p:nvPr/>
          </p:nvGraphicFramePr>
          <p:xfrm>
            <a:off x="4213" y="1183"/>
            <a:ext cx="175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9" name="Equation" r:id="rId21" imgW="126720" imgH="177480" progId="Equation.DSMT4">
                    <p:embed/>
                  </p:oleObj>
                </mc:Choice>
                <mc:Fallback>
                  <p:oleObj name="Equation" r:id="rId21" imgW="126720" imgH="17748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" y="1183"/>
                          <a:ext cx="175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53" name="Object 25"/>
            <p:cNvGraphicFramePr>
              <a:graphicFrameLocks noChangeAspect="1"/>
            </p:cNvGraphicFramePr>
            <p:nvPr/>
          </p:nvGraphicFramePr>
          <p:xfrm>
            <a:off x="5250" y="1044"/>
            <a:ext cx="174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0" name="Equation" r:id="rId23" imgW="126720" imgH="139680" progId="Equation.DSMT4">
                    <p:embed/>
                  </p:oleObj>
                </mc:Choice>
                <mc:Fallback>
                  <p:oleObj name="Equation" r:id="rId23" imgW="126720" imgH="13968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0" y="1044"/>
                          <a:ext cx="174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54" name="Object 26"/>
            <p:cNvGraphicFramePr>
              <a:graphicFrameLocks noChangeAspect="1"/>
            </p:cNvGraphicFramePr>
            <p:nvPr/>
          </p:nvGraphicFramePr>
          <p:xfrm>
            <a:off x="3888" y="720"/>
            <a:ext cx="681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1" name="Equation" r:id="rId25" imgW="495000" imgH="253800" progId="Equation.DSMT4">
                    <p:embed/>
                  </p:oleObj>
                </mc:Choice>
                <mc:Fallback>
                  <p:oleObj name="Equation" r:id="rId25" imgW="495000" imgH="2538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720"/>
                          <a:ext cx="681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55" name="Object 27"/>
          <p:cNvGraphicFramePr>
            <a:graphicFrameLocks noChangeAspect="1"/>
          </p:cNvGraphicFramePr>
          <p:nvPr/>
        </p:nvGraphicFramePr>
        <p:xfrm>
          <a:off x="381000" y="4157663"/>
          <a:ext cx="18002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2" name="Equation" r:id="rId27" imgW="863280" imgH="419040" progId="Equation.DSMT4">
                  <p:embed/>
                </p:oleObj>
              </mc:Choice>
              <mc:Fallback>
                <p:oleObj name="Equation" r:id="rId27" imgW="863280" imgH="419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57663"/>
                        <a:ext cx="18002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Line 28"/>
          <p:cNvSpPr>
            <a:spLocks noChangeShapeType="1"/>
          </p:cNvSpPr>
          <p:nvPr/>
        </p:nvSpPr>
        <p:spPr bwMode="auto">
          <a:xfrm flipV="1">
            <a:off x="914400" y="4300538"/>
            <a:ext cx="7620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1143000" y="4681538"/>
            <a:ext cx="7620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558" name="Object 30"/>
          <p:cNvGraphicFramePr>
            <a:graphicFrameLocks noChangeAspect="1"/>
          </p:cNvGraphicFramePr>
          <p:nvPr/>
        </p:nvGraphicFramePr>
        <p:xfrm>
          <a:off x="533400" y="5216525"/>
          <a:ext cx="9001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3" name="Equation" r:id="rId29" imgW="431640" imgH="393480" progId="Equation.DSMT4">
                  <p:embed/>
                </p:oleObj>
              </mc:Choice>
              <mc:Fallback>
                <p:oleObj name="Equation" r:id="rId29" imgW="43164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16525"/>
                        <a:ext cx="9001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9" name="Object 31"/>
          <p:cNvGraphicFramePr>
            <a:graphicFrameLocks noChangeAspect="1"/>
          </p:cNvGraphicFramePr>
          <p:nvPr/>
        </p:nvGraphicFramePr>
        <p:xfrm>
          <a:off x="1524000" y="5186363"/>
          <a:ext cx="1270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4" name="Equation" r:id="rId31" imgW="609480" imgH="393480" progId="Equation.DSMT4">
                  <p:embed/>
                </p:oleObj>
              </mc:Choice>
              <mc:Fallback>
                <p:oleObj name="Equation" r:id="rId31" imgW="60948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6363"/>
                        <a:ext cx="12700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0" name="Object 32"/>
          <p:cNvGraphicFramePr>
            <a:graphicFrameLocks noChangeAspect="1"/>
          </p:cNvGraphicFramePr>
          <p:nvPr/>
        </p:nvGraphicFramePr>
        <p:xfrm>
          <a:off x="2763838" y="5135563"/>
          <a:ext cx="21431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5" name="Equation" r:id="rId33" imgW="1028520" imgH="393480" progId="Equation.DSMT4">
                  <p:embed/>
                </p:oleObj>
              </mc:Choice>
              <mc:Fallback>
                <p:oleObj name="Equation" r:id="rId33" imgW="102852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5135563"/>
                        <a:ext cx="214312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1" name="Object 33"/>
          <p:cNvGraphicFramePr>
            <a:graphicFrameLocks noChangeAspect="1"/>
          </p:cNvGraphicFramePr>
          <p:nvPr/>
        </p:nvGraphicFramePr>
        <p:xfrm>
          <a:off x="2700338" y="5953125"/>
          <a:ext cx="2935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6" name="Equation" r:id="rId35" imgW="1409400" imgH="393480" progId="Equation.DSMT4">
                  <p:embed/>
                </p:oleObj>
              </mc:Choice>
              <mc:Fallback>
                <p:oleObj name="Equation" r:id="rId35" imgW="1409400" imgH="393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953125"/>
                        <a:ext cx="29352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2" name="AutoShape 34"/>
          <p:cNvSpPr>
            <a:spLocks noChangeArrowheads="1"/>
          </p:cNvSpPr>
          <p:nvPr/>
        </p:nvSpPr>
        <p:spPr bwMode="auto">
          <a:xfrm>
            <a:off x="3048000" y="5943600"/>
            <a:ext cx="2667000" cy="822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63" name="Object 35"/>
          <p:cNvGraphicFramePr>
            <a:graphicFrameLocks noChangeAspect="1"/>
          </p:cNvGraphicFramePr>
          <p:nvPr/>
        </p:nvGraphicFramePr>
        <p:xfrm>
          <a:off x="6705600" y="2819400"/>
          <a:ext cx="12192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7" name="Equation" r:id="rId37" imgW="583920" imgH="177480" progId="Equation.DSMT4">
                  <p:embed/>
                </p:oleObj>
              </mc:Choice>
              <mc:Fallback>
                <p:oleObj name="Equation" r:id="rId37" imgW="583920" imgH="177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12192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5" name="Object 37"/>
          <p:cNvGraphicFramePr>
            <a:graphicFrameLocks noChangeAspect="1"/>
          </p:cNvGraphicFramePr>
          <p:nvPr/>
        </p:nvGraphicFramePr>
        <p:xfrm>
          <a:off x="6324600" y="4281488"/>
          <a:ext cx="20574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" name="Equation" r:id="rId39" imgW="939600" imgH="253800" progId="Equation.DSMT4">
                  <p:embed/>
                </p:oleObj>
              </mc:Choice>
              <mc:Fallback>
                <p:oleObj name="Equation" r:id="rId39" imgW="939600" imgH="2538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281488"/>
                        <a:ext cx="20574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7" name="Object 39"/>
          <p:cNvGraphicFramePr>
            <a:graphicFrameLocks noChangeAspect="1"/>
          </p:cNvGraphicFramePr>
          <p:nvPr/>
        </p:nvGraphicFramePr>
        <p:xfrm>
          <a:off x="3124200" y="4156075"/>
          <a:ext cx="1400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9" name="Equation" r:id="rId41" imgW="622080" imgH="393480" progId="Equation.DSMT4">
                  <p:embed/>
                </p:oleObj>
              </mc:Choice>
              <mc:Fallback>
                <p:oleObj name="Equation" r:id="rId41" imgW="62208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56075"/>
                        <a:ext cx="14001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9" name="Object 41"/>
          <p:cNvGraphicFramePr>
            <a:graphicFrameLocks noChangeAspect="1"/>
          </p:cNvGraphicFramePr>
          <p:nvPr/>
        </p:nvGraphicFramePr>
        <p:xfrm>
          <a:off x="6288088" y="3524250"/>
          <a:ext cx="20177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0" name="Equation" r:id="rId43" imgW="939600" imgH="203040" progId="Equation.DSMT4">
                  <p:embed/>
                </p:oleObj>
              </mc:Choice>
              <mc:Fallback>
                <p:oleObj name="Equation" r:id="rId43" imgW="939600" imgH="2030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3524250"/>
                        <a:ext cx="20177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0" name="Object 42"/>
          <p:cNvGraphicFramePr>
            <a:graphicFrameLocks noChangeAspect="1"/>
          </p:cNvGraphicFramePr>
          <p:nvPr/>
        </p:nvGraphicFramePr>
        <p:xfrm>
          <a:off x="6380163" y="5137150"/>
          <a:ext cx="19462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1" name="Equation" r:id="rId45" imgW="888840" imgH="203040" progId="Equation.DSMT4">
                  <p:embed/>
                </p:oleObj>
              </mc:Choice>
              <mc:Fallback>
                <p:oleObj name="Equation" r:id="rId45" imgW="888840" imgH="2030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5137150"/>
                        <a:ext cx="19462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1" name="Object 43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2" name="Equation" r:id="rId47" imgW="190440" imgH="139680" progId="Equation.DSMT4">
                  <p:embed/>
                </p:oleObj>
              </mc:Choice>
              <mc:Fallback>
                <p:oleObj name="Equation" r:id="rId47" imgW="190440" imgH="1396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7" grpId="0" autoUpdateAnimBg="0"/>
      <p:bldP spid="22556" grpId="0" animBg="1"/>
      <p:bldP spid="22557" grpId="0" animBg="1"/>
      <p:bldP spid="225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74725" y="457200"/>
            <a:ext cx="7239000" cy="990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27125" y="5334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Here are a couple of shortcuts that are result from Trigonometric Substitution: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838200" y="2133600"/>
          <a:ext cx="39624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3" imgW="1523880" imgH="393480" progId="Equation.DSMT4">
                  <p:embed/>
                </p:oleObj>
              </mc:Choice>
              <mc:Fallback>
                <p:oleObj name="Equation" r:id="rId3" imgW="15238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39624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827088" y="3760788"/>
          <a:ext cx="3897312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5" imgW="1498320" imgH="431640" progId="Equation.DSMT4">
                  <p:embed/>
                </p:oleObj>
              </mc:Choice>
              <mc:Fallback>
                <p:oleObj name="Equation" r:id="rId5" imgW="14983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60788"/>
                        <a:ext cx="3897312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AutoShape 6"/>
          <p:cNvSpPr>
            <a:spLocks/>
          </p:cNvSpPr>
          <p:nvPr/>
        </p:nvSpPr>
        <p:spPr bwMode="auto">
          <a:xfrm>
            <a:off x="4876800" y="2133600"/>
            <a:ext cx="381000" cy="2895600"/>
          </a:xfrm>
          <a:prstGeom prst="rightBrace">
            <a:avLst>
              <a:gd name="adj1" fmla="val 63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410200" y="297180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These are on your list of formulas.  They are not really new.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686800" y="62785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utoUpdateAnimBg="0"/>
      <p:bldP spid="235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HW Day 1:  p. 512 #’s 1-4, 5-17 odd, </a:t>
            </a:r>
            <a:r>
              <a:rPr lang="en-US" sz="4800" smtClean="0"/>
              <a:t>41-45 odd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687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 Class/HW Day 2:  p. 512 #’s 19-37 odd, 47, 49 odd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214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143000" y="0"/>
            <a:ext cx="6781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 smtClean="0"/>
              <a:t>7.4 Trigonometric </a:t>
            </a:r>
            <a:r>
              <a:rPr lang="en-US" sz="4400" dirty="0"/>
              <a:t>Substitutions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0257"/>
              </p:ext>
            </p:extLst>
          </p:nvPr>
        </p:nvGraphicFramePr>
        <p:xfrm>
          <a:off x="990600" y="457200"/>
          <a:ext cx="67405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3" imgW="2705040" imgH="203040" progId="Equation.DSMT4">
                  <p:embed/>
                </p:oleObj>
              </mc:Choice>
              <mc:Fallback>
                <p:oleObj name="Equation" r:id="rId3" imgW="2705040" imgH="2030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7405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939611"/>
              </p:ext>
            </p:extLst>
          </p:nvPr>
        </p:nvGraphicFramePr>
        <p:xfrm>
          <a:off x="152400" y="1676400"/>
          <a:ext cx="4072952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5" imgW="1434960" imgH="914400" progId="Equation.DSMT4">
                  <p:embed/>
                </p:oleObj>
              </mc:Choice>
              <mc:Fallback>
                <p:oleObj name="Equation" r:id="rId5" imgW="143496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4072952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4104"/>
              </p:ext>
            </p:extLst>
          </p:nvPr>
        </p:nvGraphicFramePr>
        <p:xfrm>
          <a:off x="4724400" y="1676400"/>
          <a:ext cx="4267200" cy="443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7" imgW="1536480" imgH="1600200" progId="Equation.DSMT4">
                  <p:embed/>
                </p:oleObj>
              </mc:Choice>
              <mc:Fallback>
                <p:oleObj name="Equation" r:id="rId7" imgW="1536480" imgH="1600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267200" cy="443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2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Integrals involving Inverse Trig Functions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95400" y="2133600"/>
          <a:ext cx="4876800" cy="132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3" imgW="1587240" imgH="431640" progId="Equation.DSMT4">
                  <p:embed/>
                </p:oleObj>
              </mc:Choice>
              <mc:Fallback>
                <p:oleObj name="Equation" r:id="rId3" imgW="1587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4876800" cy="1326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95400" y="3657600"/>
          <a:ext cx="4876799" cy="1199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5" imgW="1600200" imgH="393480" progId="Equation.DSMT4">
                  <p:embed/>
                </p:oleObj>
              </mc:Choice>
              <mc:Fallback>
                <p:oleObj name="Equation" r:id="rId5" imgW="160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4876799" cy="1199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295400" y="5105400"/>
          <a:ext cx="528865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7" imgW="1866600" imgH="457200" progId="Equation.DSMT4">
                  <p:embed/>
                </p:oleObj>
              </mc:Choice>
              <mc:Fallback>
                <p:oleObj name="Equation" r:id="rId7" imgW="186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5288657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990600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When listing the Antiderivative that corresponds to each of the inverse trigonometric functions, only use one member from each pair.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362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dirty="0" smtClean="0"/>
              <a:t> is the number.</a:t>
            </a:r>
          </a:p>
          <a:p>
            <a:r>
              <a:rPr lang="en-US" sz="2400" b="1" i="1" dirty="0" smtClean="0"/>
              <a:t>u</a:t>
            </a:r>
            <a:r>
              <a:rPr lang="en-US" sz="2400" b="1" dirty="0" smtClean="0"/>
              <a:t> is the variable.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0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3505200" y="3886200"/>
            <a:ext cx="5257800" cy="2667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19200" y="304800"/>
            <a:ext cx="6705600" cy="990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can use right triangles and the pythagorean theorem to simplify some problems.</a:t>
            </a:r>
          </a:p>
        </p:txBody>
      </p:sp>
      <p:grpSp>
        <p:nvGrpSpPr>
          <p:cNvPr id="16410" name="Group 26"/>
          <p:cNvGrpSpPr>
            <a:grpSpLocks/>
          </p:cNvGrpSpPr>
          <p:nvPr/>
        </p:nvGrpSpPr>
        <p:grpSpPr bwMode="auto">
          <a:xfrm>
            <a:off x="5457825" y="1752600"/>
            <a:ext cx="2924175" cy="1905000"/>
            <a:chOff x="3438" y="1104"/>
            <a:chExt cx="1842" cy="1200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3446" y="1152"/>
              <a:ext cx="1536" cy="864"/>
            </a:xfrm>
            <a:custGeom>
              <a:avLst/>
              <a:gdLst>
                <a:gd name="T0" fmla="*/ 0 w 1536"/>
                <a:gd name="T1" fmla="*/ 864 h 864"/>
                <a:gd name="T2" fmla="*/ 1536 w 1536"/>
                <a:gd name="T3" fmla="*/ 864 h 864"/>
                <a:gd name="T4" fmla="*/ 1536 w 1536"/>
                <a:gd name="T5" fmla="*/ 0 h 864"/>
                <a:gd name="T6" fmla="*/ 0 w 1536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lnTo>
                    <a:pt x="1536" y="864"/>
                  </a:lnTo>
                  <a:lnTo>
                    <a:pt x="1536" y="0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4838" y="1869"/>
              <a:ext cx="141" cy="147"/>
            </a:xfrm>
            <a:custGeom>
              <a:avLst/>
              <a:gdLst>
                <a:gd name="T0" fmla="*/ 0 w 141"/>
                <a:gd name="T1" fmla="*/ 147 h 147"/>
                <a:gd name="T2" fmla="*/ 0 w 141"/>
                <a:gd name="T3" fmla="*/ 3 h 147"/>
                <a:gd name="T4" fmla="*/ 141 w 141"/>
                <a:gd name="T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7">
                  <a:moveTo>
                    <a:pt x="0" y="147"/>
                  </a:moveTo>
                  <a:lnTo>
                    <a:pt x="0" y="3"/>
                  </a:lnTo>
                  <a:lnTo>
                    <a:pt x="1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3878" y="1728"/>
            <a:ext cx="20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9" name="Equation" r:id="rId3" imgW="126720" imgH="177480" progId="Equation.DSMT4">
                    <p:embed/>
                  </p:oleObj>
                </mc:Choice>
                <mc:Fallback>
                  <p:oleObj name="Equation" r:id="rId3" imgW="12672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1728"/>
                          <a:ext cx="20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4204" y="2083"/>
            <a:ext cx="202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0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4" y="2083"/>
                          <a:ext cx="202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5078" y="1555"/>
            <a:ext cx="202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1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8" y="1555"/>
                          <a:ext cx="202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9"/>
            <p:cNvGraphicFramePr>
              <a:graphicFrameLocks noChangeAspect="1"/>
            </p:cNvGraphicFramePr>
            <p:nvPr/>
          </p:nvGraphicFramePr>
          <p:xfrm>
            <a:off x="3438" y="1104"/>
            <a:ext cx="930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2" name="Equation" r:id="rId9" imgW="583920" imgH="253800" progId="Equation.DSMT4">
                    <p:embed/>
                  </p:oleObj>
                </mc:Choice>
                <mc:Fallback>
                  <p:oleObj name="Equation" r:id="rId9" imgW="583920" imgH="253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" y="1104"/>
                          <a:ext cx="930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27" name="Group 43"/>
          <p:cNvGrpSpPr>
            <a:grpSpLocks/>
          </p:cNvGrpSpPr>
          <p:nvPr/>
        </p:nvGrpSpPr>
        <p:grpSpPr bwMode="auto">
          <a:xfrm>
            <a:off x="381000" y="1370013"/>
            <a:ext cx="381000" cy="457200"/>
            <a:chOff x="240" y="863"/>
            <a:chExt cx="240" cy="288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40" y="86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240" y="89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1066800" y="1524000"/>
          <a:ext cx="14478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3" name="Equation" r:id="rId11" imgW="634680" imgH="444240" progId="Equation.DSMT4">
                  <p:embed/>
                </p:oleObj>
              </mc:Choice>
              <mc:Fallback>
                <p:oleObj name="Equation" r:id="rId11" imgW="63468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14478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2438400" y="1487488"/>
            <a:ext cx="2971800" cy="1187450"/>
            <a:chOff x="1536" y="937"/>
            <a:chExt cx="1872" cy="748"/>
          </a:xfrm>
        </p:grpSpPr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1958" y="937"/>
              <a:ext cx="111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These are in the same form.</a:t>
              </a: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>
              <a:off x="1536" y="1296"/>
              <a:ext cx="384" cy="1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3072" y="1296"/>
              <a:ext cx="336" cy="4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6553200" y="3276600"/>
            <a:ext cx="609600" cy="533400"/>
            <a:chOff x="4128" y="3216"/>
            <a:chExt cx="384" cy="336"/>
          </a:xfrm>
        </p:grpSpPr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4128" y="3216"/>
              <a:ext cx="384" cy="3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402" name="Object 18"/>
            <p:cNvGraphicFramePr>
              <a:graphicFrameLocks noChangeAspect="1"/>
            </p:cNvGraphicFramePr>
            <p:nvPr/>
          </p:nvGraphicFramePr>
          <p:xfrm>
            <a:off x="4224" y="3244"/>
            <a:ext cx="202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4" name="Equation" r:id="rId13" imgW="126720" imgH="164880" progId="Equation.DSMT4">
                    <p:embed/>
                  </p:oleObj>
                </mc:Choice>
                <mc:Fallback>
                  <p:oleObj name="Equation" r:id="rId13" imgW="126720" imgH="1648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244"/>
                          <a:ext cx="202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11" name="Group 27"/>
          <p:cNvGrpSpPr>
            <a:grpSpLocks/>
          </p:cNvGrpSpPr>
          <p:nvPr/>
        </p:nvGrpSpPr>
        <p:grpSpPr bwMode="auto">
          <a:xfrm>
            <a:off x="5486400" y="1676400"/>
            <a:ext cx="1371600" cy="685800"/>
            <a:chOff x="1728" y="1920"/>
            <a:chExt cx="864" cy="432"/>
          </a:xfrm>
        </p:grpSpPr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1728" y="1920"/>
              <a:ext cx="864" cy="43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405" name="Object 21"/>
            <p:cNvGraphicFramePr>
              <a:graphicFrameLocks noChangeAspect="1"/>
            </p:cNvGraphicFramePr>
            <p:nvPr/>
          </p:nvGraphicFramePr>
          <p:xfrm>
            <a:off x="1728" y="1920"/>
            <a:ext cx="803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5" name="Equation" r:id="rId15" imgW="520560" imgH="253800" progId="Equation.DSMT4">
                    <p:embed/>
                  </p:oleObj>
                </mc:Choice>
                <mc:Fallback>
                  <p:oleObj name="Equation" r:id="rId15" imgW="520560" imgH="2538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920"/>
                          <a:ext cx="803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412" name="Object 28"/>
          <p:cNvGraphicFramePr>
            <a:graphicFrameLocks noChangeAspect="1"/>
          </p:cNvGraphicFramePr>
          <p:nvPr/>
        </p:nvGraphicFramePr>
        <p:xfrm>
          <a:off x="3657600" y="4038600"/>
          <a:ext cx="22860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6" name="Equation" r:id="rId17" imgW="990360" imgH="444240" progId="Equation.DSMT4">
                  <p:embed/>
                </p:oleObj>
              </mc:Choice>
              <mc:Fallback>
                <p:oleObj name="Equation" r:id="rId17" imgW="990360" imgH="4442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38600"/>
                        <a:ext cx="22860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3" name="Object 29"/>
          <p:cNvGraphicFramePr>
            <a:graphicFrameLocks noChangeAspect="1"/>
          </p:cNvGraphicFramePr>
          <p:nvPr/>
        </p:nvGraphicFramePr>
        <p:xfrm>
          <a:off x="3570288" y="5289550"/>
          <a:ext cx="24622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7" name="Equation" r:id="rId19" imgW="1066680" imgH="253800" progId="Equation.DSMT4">
                  <p:embed/>
                </p:oleObj>
              </mc:Choice>
              <mc:Fallback>
                <p:oleObj name="Equation" r:id="rId19" imgW="106668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289550"/>
                        <a:ext cx="24622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4" name="Object 30"/>
          <p:cNvGraphicFramePr>
            <a:graphicFrameLocks noChangeAspect="1"/>
          </p:cNvGraphicFramePr>
          <p:nvPr/>
        </p:nvGraphicFramePr>
        <p:xfrm>
          <a:off x="6688138" y="4097338"/>
          <a:ext cx="14065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" name="Equation" r:id="rId21" imgW="609480" imgH="393480" progId="Equation.DSMT4">
                  <p:embed/>
                </p:oleObj>
              </mc:Choice>
              <mc:Fallback>
                <p:oleObj name="Equation" r:id="rId21" imgW="60948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4097338"/>
                        <a:ext cx="14065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5" name="Object 31"/>
          <p:cNvGraphicFramePr>
            <a:graphicFrameLocks noChangeAspect="1"/>
          </p:cNvGraphicFramePr>
          <p:nvPr/>
        </p:nvGraphicFramePr>
        <p:xfrm>
          <a:off x="6632575" y="5208588"/>
          <a:ext cx="1552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9" name="Equation" r:id="rId23" imgW="672840" imgH="177480" progId="Equation.DSMT4">
                  <p:embed/>
                </p:oleObj>
              </mc:Choice>
              <mc:Fallback>
                <p:oleObj name="Equation" r:id="rId23" imgW="672840" imgH="177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5208588"/>
                        <a:ext cx="15525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6" name="Object 32"/>
          <p:cNvGraphicFramePr>
            <a:graphicFrameLocks noChangeAspect="1"/>
          </p:cNvGraphicFramePr>
          <p:nvPr/>
        </p:nvGraphicFramePr>
        <p:xfrm>
          <a:off x="6310313" y="5962650"/>
          <a:ext cx="234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" name="Equation" r:id="rId25" imgW="1015920" imgH="203040" progId="Equation.DSMT4">
                  <p:embed/>
                </p:oleObj>
              </mc:Choice>
              <mc:Fallback>
                <p:oleObj name="Equation" r:id="rId25" imgW="1015920" imgH="2030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5962650"/>
                        <a:ext cx="2343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8" name="Object 44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Equation" r:id="rId27" imgW="190440" imgH="139680" progId="Equation.DSMT4">
                  <p:embed/>
                </p:oleObj>
              </mc:Choice>
              <mc:Fallback>
                <p:oleObj name="Equation" r:id="rId27" imgW="190440" imgH="1396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31040"/>
              </p:ext>
            </p:extLst>
          </p:nvPr>
        </p:nvGraphicFramePr>
        <p:xfrm>
          <a:off x="152400" y="2812256"/>
          <a:ext cx="40560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Equation" r:id="rId29" imgW="1777680" imgH="406080" progId="Equation.DSMT4">
                  <p:embed/>
                </p:oleObj>
              </mc:Choice>
              <mc:Fallback>
                <p:oleObj name="Equation" r:id="rId29" imgW="1777680" imgH="406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12256"/>
                        <a:ext cx="405606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05349"/>
              </p:ext>
            </p:extLst>
          </p:nvPr>
        </p:nvGraphicFramePr>
        <p:xfrm>
          <a:off x="152400" y="3791857"/>
          <a:ext cx="2955925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Equation" r:id="rId31" imgW="1295280" imgH="1346040" progId="Equation.DSMT4">
                  <p:embed/>
                </p:oleObj>
              </mc:Choice>
              <mc:Fallback>
                <p:oleObj name="Equation" r:id="rId31" imgW="1295280" imgH="1346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91857"/>
                        <a:ext cx="2955925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3505200" y="3886200"/>
            <a:ext cx="5257800" cy="2667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19200" y="304800"/>
            <a:ext cx="6705600" cy="990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can use right triangles and the pythagorean theorem to simplify some problems.</a:t>
            </a:r>
          </a:p>
        </p:txBody>
      </p:sp>
      <p:grpSp>
        <p:nvGrpSpPr>
          <p:cNvPr id="16410" name="Group 26"/>
          <p:cNvGrpSpPr>
            <a:grpSpLocks/>
          </p:cNvGrpSpPr>
          <p:nvPr/>
        </p:nvGrpSpPr>
        <p:grpSpPr bwMode="auto">
          <a:xfrm>
            <a:off x="5457825" y="1752600"/>
            <a:ext cx="2924175" cy="1905000"/>
            <a:chOff x="3438" y="1104"/>
            <a:chExt cx="1842" cy="1200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3446" y="1152"/>
              <a:ext cx="1536" cy="864"/>
            </a:xfrm>
            <a:custGeom>
              <a:avLst/>
              <a:gdLst>
                <a:gd name="T0" fmla="*/ 0 w 1536"/>
                <a:gd name="T1" fmla="*/ 864 h 864"/>
                <a:gd name="T2" fmla="*/ 1536 w 1536"/>
                <a:gd name="T3" fmla="*/ 864 h 864"/>
                <a:gd name="T4" fmla="*/ 1536 w 1536"/>
                <a:gd name="T5" fmla="*/ 0 h 864"/>
                <a:gd name="T6" fmla="*/ 0 w 1536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lnTo>
                    <a:pt x="1536" y="864"/>
                  </a:lnTo>
                  <a:lnTo>
                    <a:pt x="1536" y="0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4838" y="1869"/>
              <a:ext cx="141" cy="147"/>
            </a:xfrm>
            <a:custGeom>
              <a:avLst/>
              <a:gdLst>
                <a:gd name="T0" fmla="*/ 0 w 141"/>
                <a:gd name="T1" fmla="*/ 147 h 147"/>
                <a:gd name="T2" fmla="*/ 0 w 141"/>
                <a:gd name="T3" fmla="*/ 3 h 147"/>
                <a:gd name="T4" fmla="*/ 141 w 141"/>
                <a:gd name="T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7">
                  <a:moveTo>
                    <a:pt x="0" y="147"/>
                  </a:moveTo>
                  <a:lnTo>
                    <a:pt x="0" y="3"/>
                  </a:lnTo>
                  <a:lnTo>
                    <a:pt x="1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3878" y="1728"/>
            <a:ext cx="20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28" name="Equation" r:id="rId3" imgW="126720" imgH="177480" progId="Equation.DSMT4">
                    <p:embed/>
                  </p:oleObj>
                </mc:Choice>
                <mc:Fallback>
                  <p:oleObj name="Equation" r:id="rId3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1728"/>
                          <a:ext cx="20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4204" y="2083"/>
            <a:ext cx="202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29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4" y="2083"/>
                          <a:ext cx="202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5078" y="1555"/>
            <a:ext cx="202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0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8" y="1555"/>
                          <a:ext cx="202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9"/>
            <p:cNvGraphicFramePr>
              <a:graphicFrameLocks noChangeAspect="1"/>
            </p:cNvGraphicFramePr>
            <p:nvPr/>
          </p:nvGraphicFramePr>
          <p:xfrm>
            <a:off x="3438" y="1104"/>
            <a:ext cx="930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1" name="Equation" r:id="rId9" imgW="583920" imgH="253800" progId="Equation.DSMT4">
                    <p:embed/>
                  </p:oleObj>
                </mc:Choice>
                <mc:Fallback>
                  <p:oleObj name="Equation" r:id="rId9" imgW="58392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" y="1104"/>
                          <a:ext cx="930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27" name="Group 43"/>
          <p:cNvGrpSpPr>
            <a:grpSpLocks/>
          </p:cNvGrpSpPr>
          <p:nvPr/>
        </p:nvGrpSpPr>
        <p:grpSpPr bwMode="auto">
          <a:xfrm>
            <a:off x="381000" y="1370013"/>
            <a:ext cx="381000" cy="457200"/>
            <a:chOff x="240" y="863"/>
            <a:chExt cx="240" cy="288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40" y="86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240" y="89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1066800" y="1524000"/>
          <a:ext cx="14478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" name="Equation" r:id="rId11" imgW="634680" imgH="444240" progId="Equation.DSMT4">
                  <p:embed/>
                </p:oleObj>
              </mc:Choice>
              <mc:Fallback>
                <p:oleObj name="Equation" r:id="rId11" imgW="634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14478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2438400" y="1487488"/>
            <a:ext cx="2971800" cy="1187450"/>
            <a:chOff x="1536" y="937"/>
            <a:chExt cx="1872" cy="748"/>
          </a:xfrm>
        </p:grpSpPr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1958" y="937"/>
              <a:ext cx="111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These are in the same form.</a:t>
              </a: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>
              <a:off x="1536" y="1296"/>
              <a:ext cx="384" cy="1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3072" y="1296"/>
              <a:ext cx="336" cy="4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6553200" y="3276600"/>
            <a:ext cx="609600" cy="533400"/>
            <a:chOff x="4128" y="3216"/>
            <a:chExt cx="384" cy="336"/>
          </a:xfrm>
        </p:grpSpPr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4128" y="3216"/>
              <a:ext cx="384" cy="3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402" name="Object 18"/>
            <p:cNvGraphicFramePr>
              <a:graphicFrameLocks noChangeAspect="1"/>
            </p:cNvGraphicFramePr>
            <p:nvPr/>
          </p:nvGraphicFramePr>
          <p:xfrm>
            <a:off x="4224" y="3244"/>
            <a:ext cx="202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3" name="Equation" r:id="rId13" imgW="126720" imgH="164880" progId="Equation.DSMT4">
                    <p:embed/>
                  </p:oleObj>
                </mc:Choice>
                <mc:Fallback>
                  <p:oleObj name="Equation" r:id="rId13" imgW="1267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244"/>
                          <a:ext cx="202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11" name="Group 27"/>
          <p:cNvGrpSpPr>
            <a:grpSpLocks/>
          </p:cNvGrpSpPr>
          <p:nvPr/>
        </p:nvGrpSpPr>
        <p:grpSpPr bwMode="auto">
          <a:xfrm>
            <a:off x="5486400" y="1676400"/>
            <a:ext cx="1371600" cy="685800"/>
            <a:chOff x="1728" y="1920"/>
            <a:chExt cx="864" cy="432"/>
          </a:xfrm>
        </p:grpSpPr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1728" y="1920"/>
              <a:ext cx="864" cy="43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405" name="Object 21"/>
            <p:cNvGraphicFramePr>
              <a:graphicFrameLocks noChangeAspect="1"/>
            </p:cNvGraphicFramePr>
            <p:nvPr/>
          </p:nvGraphicFramePr>
          <p:xfrm>
            <a:off x="1728" y="1920"/>
            <a:ext cx="803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" name="Equation" r:id="rId15" imgW="520560" imgH="253800" progId="Equation.DSMT4">
                    <p:embed/>
                  </p:oleObj>
                </mc:Choice>
                <mc:Fallback>
                  <p:oleObj name="Equation" r:id="rId15" imgW="5205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920"/>
                          <a:ext cx="803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412" name="Object 28"/>
          <p:cNvGraphicFramePr>
            <a:graphicFrameLocks noChangeAspect="1"/>
          </p:cNvGraphicFramePr>
          <p:nvPr/>
        </p:nvGraphicFramePr>
        <p:xfrm>
          <a:off x="3657600" y="4038600"/>
          <a:ext cx="22860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" name="Equation" r:id="rId17" imgW="990360" imgH="444240" progId="Equation.DSMT4">
                  <p:embed/>
                </p:oleObj>
              </mc:Choice>
              <mc:Fallback>
                <p:oleObj name="Equation" r:id="rId17" imgW="990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38600"/>
                        <a:ext cx="22860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3" name="Object 29"/>
          <p:cNvGraphicFramePr>
            <a:graphicFrameLocks noChangeAspect="1"/>
          </p:cNvGraphicFramePr>
          <p:nvPr/>
        </p:nvGraphicFramePr>
        <p:xfrm>
          <a:off x="3570288" y="5289550"/>
          <a:ext cx="24622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" name="Equation" r:id="rId19" imgW="1066680" imgH="253800" progId="Equation.DSMT4">
                  <p:embed/>
                </p:oleObj>
              </mc:Choice>
              <mc:Fallback>
                <p:oleObj name="Equation" r:id="rId19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289550"/>
                        <a:ext cx="24622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4" name="Object 30"/>
          <p:cNvGraphicFramePr>
            <a:graphicFrameLocks noChangeAspect="1"/>
          </p:cNvGraphicFramePr>
          <p:nvPr/>
        </p:nvGraphicFramePr>
        <p:xfrm>
          <a:off x="6688138" y="4097338"/>
          <a:ext cx="14065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" name="Equation" r:id="rId21" imgW="609480" imgH="393480" progId="Equation.DSMT4">
                  <p:embed/>
                </p:oleObj>
              </mc:Choice>
              <mc:Fallback>
                <p:oleObj name="Equation" r:id="rId21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4097338"/>
                        <a:ext cx="14065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5" name="Object 31"/>
          <p:cNvGraphicFramePr>
            <a:graphicFrameLocks noChangeAspect="1"/>
          </p:cNvGraphicFramePr>
          <p:nvPr/>
        </p:nvGraphicFramePr>
        <p:xfrm>
          <a:off x="6632575" y="5208588"/>
          <a:ext cx="1552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" name="Equation" r:id="rId23" imgW="672840" imgH="177480" progId="Equation.DSMT4">
                  <p:embed/>
                </p:oleObj>
              </mc:Choice>
              <mc:Fallback>
                <p:oleObj name="Equation" r:id="rId23" imgW="672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5208588"/>
                        <a:ext cx="15525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6" name="Object 32"/>
          <p:cNvGraphicFramePr>
            <a:graphicFrameLocks noChangeAspect="1"/>
          </p:cNvGraphicFramePr>
          <p:nvPr/>
        </p:nvGraphicFramePr>
        <p:xfrm>
          <a:off x="6310313" y="5962650"/>
          <a:ext cx="234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9" name="Equation" r:id="rId25" imgW="1015920" imgH="203040" progId="Equation.DSMT4">
                  <p:embed/>
                </p:oleObj>
              </mc:Choice>
              <mc:Fallback>
                <p:oleObj name="Equation" r:id="rId25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5962650"/>
                        <a:ext cx="2343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8" name="Object 34"/>
          <p:cNvGraphicFramePr>
            <a:graphicFrameLocks noChangeAspect="1"/>
          </p:cNvGraphicFramePr>
          <p:nvPr/>
        </p:nvGraphicFramePr>
        <p:xfrm>
          <a:off x="835025" y="2749550"/>
          <a:ext cx="19113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" name="Equation" r:id="rId27" imgW="838080" imgH="419040" progId="Equation.DSMT4">
                  <p:embed/>
                </p:oleObj>
              </mc:Choice>
              <mc:Fallback>
                <p:oleObj name="Equation" r:id="rId27" imgW="83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749550"/>
                        <a:ext cx="191135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9" name="Object 35"/>
          <p:cNvGraphicFramePr>
            <a:graphicFrameLocks noChangeAspect="1"/>
          </p:cNvGraphicFramePr>
          <p:nvPr/>
        </p:nvGraphicFramePr>
        <p:xfrm>
          <a:off x="1055688" y="4038600"/>
          <a:ext cx="14763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" name="Equation" r:id="rId29" imgW="647640" imgH="279360" progId="Equation.DSMT4">
                  <p:embed/>
                </p:oleObj>
              </mc:Choice>
              <mc:Fallback>
                <p:oleObj name="Equation" r:id="rId29" imgW="647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4038600"/>
                        <a:ext cx="147637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1066800" y="2819400"/>
            <a:ext cx="609600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1676400" y="3352800"/>
            <a:ext cx="685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1676400" y="27432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423" name="Object 39"/>
          <p:cNvGraphicFramePr>
            <a:graphicFrameLocks noChangeAspect="1"/>
          </p:cNvGraphicFramePr>
          <p:nvPr/>
        </p:nvGraphicFramePr>
        <p:xfrm>
          <a:off x="354013" y="4800600"/>
          <a:ext cx="27511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" name="Equation" r:id="rId31" imgW="1206360" imgH="253800" progId="Equation.DSMT4">
                  <p:embed/>
                </p:oleObj>
              </mc:Choice>
              <mc:Fallback>
                <p:oleObj name="Equation" r:id="rId31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4800600"/>
                        <a:ext cx="27511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4" name="Object 40"/>
          <p:cNvGraphicFramePr>
            <a:graphicFrameLocks noChangeAspect="1"/>
          </p:cNvGraphicFramePr>
          <p:nvPr/>
        </p:nvGraphicFramePr>
        <p:xfrm>
          <a:off x="366713" y="5562600"/>
          <a:ext cx="277971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" name="Equation" r:id="rId33" imgW="1218960" imgH="533160" progId="Equation.DSMT4">
                  <p:embed/>
                </p:oleObj>
              </mc:Choice>
              <mc:Fallback>
                <p:oleObj name="Equation" r:id="rId33" imgW="1218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5562600"/>
                        <a:ext cx="277971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8" name="Object 44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4" name="Equation" r:id="rId35" imgW="190440" imgH="139680" progId="Equation.DSMT4">
                  <p:embed/>
                </p:oleObj>
              </mc:Choice>
              <mc:Fallback>
                <p:oleObj name="Equation" r:id="rId35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2263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 animBg="1"/>
      <p:bldP spid="16420" grpId="0" animBg="1"/>
      <p:bldP spid="16421" grpId="0" animBg="1"/>
      <p:bldP spid="164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19200" y="304800"/>
            <a:ext cx="6705600" cy="990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can use right triangles and the pythagorean theorem to simplify some problems.</a:t>
            </a:r>
          </a:p>
        </p:txBody>
      </p:sp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381000" y="1370013"/>
            <a:ext cx="381000" cy="457200"/>
            <a:chOff x="240" y="863"/>
            <a:chExt cx="240" cy="288"/>
          </a:xfrm>
        </p:grpSpPr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240" y="86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240" y="89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1066800" y="1524000"/>
          <a:ext cx="14478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3" imgW="634680" imgH="444240" progId="Equation.DSMT4">
                  <p:embed/>
                </p:oleObj>
              </mc:Choice>
              <mc:Fallback>
                <p:oleObj name="Equation" r:id="rId3" imgW="634680" imgH="444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14478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" name="Object 31"/>
          <p:cNvGraphicFramePr>
            <a:graphicFrameLocks noChangeAspect="1"/>
          </p:cNvGraphicFramePr>
          <p:nvPr/>
        </p:nvGraphicFramePr>
        <p:xfrm>
          <a:off x="835025" y="2749550"/>
          <a:ext cx="19113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5" imgW="838080" imgH="419040" progId="Equation.DSMT4">
                  <p:embed/>
                </p:oleObj>
              </mc:Choice>
              <mc:Fallback>
                <p:oleObj name="Equation" r:id="rId5" imgW="838080" imgH="4190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749550"/>
                        <a:ext cx="191135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0" name="Object 32"/>
          <p:cNvGraphicFramePr>
            <a:graphicFrameLocks noChangeAspect="1"/>
          </p:cNvGraphicFramePr>
          <p:nvPr/>
        </p:nvGraphicFramePr>
        <p:xfrm>
          <a:off x="1055688" y="4038600"/>
          <a:ext cx="14763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7" imgW="647640" imgH="279360" progId="Equation.DSMT4">
                  <p:embed/>
                </p:oleObj>
              </mc:Choice>
              <mc:Fallback>
                <p:oleObj name="Equation" r:id="rId7" imgW="647640" imgH="2793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4038600"/>
                        <a:ext cx="147637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1066800" y="2819400"/>
            <a:ext cx="609600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1676400" y="3352800"/>
            <a:ext cx="685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1676400" y="27432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444" name="Object 36"/>
          <p:cNvGraphicFramePr>
            <a:graphicFrameLocks noChangeAspect="1"/>
          </p:cNvGraphicFramePr>
          <p:nvPr/>
        </p:nvGraphicFramePr>
        <p:xfrm>
          <a:off x="354013" y="4800600"/>
          <a:ext cx="27511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9" imgW="1206360" imgH="253800" progId="Equation.DSMT4">
                  <p:embed/>
                </p:oleObj>
              </mc:Choice>
              <mc:Fallback>
                <p:oleObj name="Equation" r:id="rId9" imgW="1206360" imgH="25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4800600"/>
                        <a:ext cx="27511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5" name="Object 37"/>
          <p:cNvGraphicFramePr>
            <a:graphicFrameLocks noChangeAspect="1"/>
          </p:cNvGraphicFramePr>
          <p:nvPr/>
        </p:nvGraphicFramePr>
        <p:xfrm>
          <a:off x="366713" y="5562600"/>
          <a:ext cx="277971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11" imgW="1218960" imgH="533160" progId="Equation.DSMT4">
                  <p:embed/>
                </p:oleObj>
              </mc:Choice>
              <mc:Fallback>
                <p:oleObj name="Equation" r:id="rId11" imgW="1218960" imgH="5331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5562600"/>
                        <a:ext cx="277971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6" name="Object 38"/>
          <p:cNvGraphicFramePr>
            <a:graphicFrameLocks noChangeAspect="1"/>
          </p:cNvGraphicFramePr>
          <p:nvPr/>
        </p:nvGraphicFramePr>
        <p:xfrm>
          <a:off x="4067175" y="1676400"/>
          <a:ext cx="272256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13" imgW="1193760" imgH="533160" progId="Equation.DSMT4">
                  <p:embed/>
                </p:oleObj>
              </mc:Choice>
              <mc:Fallback>
                <p:oleObj name="Equation" r:id="rId13" imgW="1193760" imgH="5331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676400"/>
                        <a:ext cx="272256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7" name="Object 39"/>
          <p:cNvGraphicFramePr>
            <a:graphicFrameLocks noChangeAspect="1"/>
          </p:cNvGraphicFramePr>
          <p:nvPr/>
        </p:nvGraphicFramePr>
        <p:xfrm>
          <a:off x="3810000" y="3276600"/>
          <a:ext cx="34464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15" imgW="1511280" imgH="355320" progId="Equation.DSMT4">
                  <p:embed/>
                </p:oleObj>
              </mc:Choice>
              <mc:Fallback>
                <p:oleObj name="Equation" r:id="rId15" imgW="1511280" imgH="35532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76600"/>
                        <a:ext cx="34464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9" name="Freeform 41"/>
          <p:cNvSpPr>
            <a:spLocks/>
          </p:cNvSpPr>
          <p:nvPr/>
        </p:nvSpPr>
        <p:spPr bwMode="auto">
          <a:xfrm>
            <a:off x="6400800" y="3810000"/>
            <a:ext cx="381000" cy="381000"/>
          </a:xfrm>
          <a:custGeom>
            <a:avLst/>
            <a:gdLst>
              <a:gd name="T0" fmla="*/ 240 w 240"/>
              <a:gd name="T1" fmla="*/ 240 h 240"/>
              <a:gd name="T2" fmla="*/ 96 w 240"/>
              <a:gd name="T3" fmla="*/ 240 h 240"/>
              <a:gd name="T4" fmla="*/ 0 w 240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40">
                <a:moveTo>
                  <a:pt x="240" y="240"/>
                </a:moveTo>
                <a:lnTo>
                  <a:pt x="96" y="24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765925" y="3973513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This is a constant.</a:t>
            </a:r>
          </a:p>
        </p:txBody>
      </p:sp>
      <p:graphicFrame>
        <p:nvGraphicFramePr>
          <p:cNvPr id="17451" name="Object 43"/>
          <p:cNvGraphicFramePr>
            <a:graphicFrameLocks noChangeAspect="1"/>
          </p:cNvGraphicFramePr>
          <p:nvPr/>
        </p:nvGraphicFramePr>
        <p:xfrm>
          <a:off x="4200525" y="4754563"/>
          <a:ext cx="26654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17" imgW="1168200" imgH="355320" progId="Equation.DSMT4">
                  <p:embed/>
                </p:oleObj>
              </mc:Choice>
              <mc:Fallback>
                <p:oleObj name="Equation" r:id="rId17" imgW="1168200" imgH="35532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4754563"/>
                        <a:ext cx="2665413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2" name="AutoShape 44"/>
          <p:cNvSpPr>
            <a:spLocks noChangeArrowheads="1"/>
          </p:cNvSpPr>
          <p:nvPr/>
        </p:nvSpPr>
        <p:spPr bwMode="auto">
          <a:xfrm>
            <a:off x="4038600" y="4648200"/>
            <a:ext cx="2971800" cy="1066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53" name="Object 45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19" imgW="190440" imgH="139680" progId="Equation.DSMT4">
                  <p:embed/>
                </p:oleObj>
              </mc:Choice>
              <mc:Fallback>
                <p:oleObj name="Equation" r:id="rId19" imgW="190440" imgH="1396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9" grpId="0" animBg="1"/>
      <p:bldP spid="17450" grpId="0" autoUpdateAnimBg="0"/>
      <p:bldP spid="174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0" name="AutoShape 48"/>
          <p:cNvSpPr>
            <a:spLocks noChangeArrowheads="1"/>
          </p:cNvSpPr>
          <p:nvPr/>
        </p:nvSpPr>
        <p:spPr bwMode="auto">
          <a:xfrm>
            <a:off x="7331075" y="5181600"/>
            <a:ext cx="1524000" cy="5667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AutoShape 47"/>
          <p:cNvSpPr>
            <a:spLocks noChangeArrowheads="1"/>
          </p:cNvSpPr>
          <p:nvPr/>
        </p:nvSpPr>
        <p:spPr bwMode="auto">
          <a:xfrm>
            <a:off x="5502275" y="4572000"/>
            <a:ext cx="838200" cy="762000"/>
          </a:xfrm>
          <a:prstGeom prst="irregularSeal1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82" name="Group 50"/>
          <p:cNvGrpSpPr>
            <a:grpSpLocks/>
          </p:cNvGrpSpPr>
          <p:nvPr/>
        </p:nvGrpSpPr>
        <p:grpSpPr bwMode="auto">
          <a:xfrm>
            <a:off x="5502275" y="4572000"/>
            <a:ext cx="3352800" cy="1176338"/>
            <a:chOff x="3552" y="2880"/>
            <a:chExt cx="2112" cy="741"/>
          </a:xfrm>
        </p:grpSpPr>
        <p:sp>
          <p:nvSpPr>
            <p:cNvPr id="18483" name="AutoShape 51"/>
            <p:cNvSpPr>
              <a:spLocks noChangeArrowheads="1"/>
            </p:cNvSpPr>
            <p:nvPr/>
          </p:nvSpPr>
          <p:spPr bwMode="auto">
            <a:xfrm>
              <a:off x="4704" y="3264"/>
              <a:ext cx="960" cy="35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AutoShape 52"/>
            <p:cNvSpPr>
              <a:spLocks noChangeArrowheads="1"/>
            </p:cNvSpPr>
            <p:nvPr/>
          </p:nvSpPr>
          <p:spPr bwMode="auto">
            <a:xfrm>
              <a:off x="3552" y="2880"/>
              <a:ext cx="528" cy="480"/>
            </a:xfrm>
            <a:prstGeom prst="irregularSeal1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3" name="AutoShape 41"/>
          <p:cNvSpPr>
            <a:spLocks noChangeArrowheads="1"/>
          </p:cNvSpPr>
          <p:nvPr/>
        </p:nvSpPr>
        <p:spPr bwMode="auto">
          <a:xfrm>
            <a:off x="1387475" y="6096000"/>
            <a:ext cx="1524000" cy="5667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1463675" y="4648200"/>
            <a:ext cx="838200" cy="762000"/>
          </a:xfrm>
          <a:prstGeom prst="irregularSeal1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76" name="Group 44"/>
          <p:cNvGrpSpPr>
            <a:grpSpLocks/>
          </p:cNvGrpSpPr>
          <p:nvPr/>
        </p:nvGrpSpPr>
        <p:grpSpPr bwMode="auto">
          <a:xfrm>
            <a:off x="1387475" y="4648200"/>
            <a:ext cx="1524000" cy="2014538"/>
            <a:chOff x="1056" y="3024"/>
            <a:chExt cx="960" cy="1269"/>
          </a:xfrm>
        </p:grpSpPr>
        <p:sp>
          <p:nvSpPr>
            <p:cNvPr id="18474" name="AutoShape 42"/>
            <p:cNvSpPr>
              <a:spLocks noChangeArrowheads="1"/>
            </p:cNvSpPr>
            <p:nvPr/>
          </p:nvSpPr>
          <p:spPr bwMode="auto">
            <a:xfrm>
              <a:off x="1056" y="3936"/>
              <a:ext cx="960" cy="35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AutoShape 43"/>
            <p:cNvSpPr>
              <a:spLocks noChangeArrowheads="1"/>
            </p:cNvSpPr>
            <p:nvPr/>
          </p:nvSpPr>
          <p:spPr bwMode="auto">
            <a:xfrm>
              <a:off x="1104" y="3024"/>
              <a:ext cx="528" cy="480"/>
            </a:xfrm>
            <a:prstGeom prst="irregularSeal1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066800" y="457200"/>
            <a:ext cx="6934200" cy="609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692275" y="4876800"/>
          <a:ext cx="3206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876800"/>
                        <a:ext cx="3206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866775" y="4648200"/>
            <a:ext cx="2911475" cy="1376363"/>
            <a:chOff x="632" y="2928"/>
            <a:chExt cx="1834" cy="867"/>
          </a:xfrm>
        </p:grpSpPr>
        <p:sp>
          <p:nvSpPr>
            <p:cNvPr id="18435" name="Freeform 3"/>
            <p:cNvSpPr>
              <a:spLocks/>
            </p:cNvSpPr>
            <p:nvPr/>
          </p:nvSpPr>
          <p:spPr bwMode="auto">
            <a:xfrm>
              <a:off x="632" y="2928"/>
              <a:ext cx="1536" cy="864"/>
            </a:xfrm>
            <a:custGeom>
              <a:avLst/>
              <a:gdLst>
                <a:gd name="T0" fmla="*/ 0 w 1536"/>
                <a:gd name="T1" fmla="*/ 864 h 864"/>
                <a:gd name="T2" fmla="*/ 1536 w 1536"/>
                <a:gd name="T3" fmla="*/ 864 h 864"/>
                <a:gd name="T4" fmla="*/ 1536 w 1536"/>
                <a:gd name="T5" fmla="*/ 0 h 864"/>
                <a:gd name="T6" fmla="*/ 0 w 1536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lnTo>
                    <a:pt x="1536" y="864"/>
                  </a:lnTo>
                  <a:lnTo>
                    <a:pt x="1536" y="0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auto">
            <a:xfrm>
              <a:off x="2024" y="3648"/>
              <a:ext cx="141" cy="147"/>
            </a:xfrm>
            <a:custGeom>
              <a:avLst/>
              <a:gdLst>
                <a:gd name="T0" fmla="*/ 0 w 141"/>
                <a:gd name="T1" fmla="*/ 147 h 147"/>
                <a:gd name="T2" fmla="*/ 0 w 141"/>
                <a:gd name="T3" fmla="*/ 3 h 147"/>
                <a:gd name="T4" fmla="*/ 141 w 141"/>
                <a:gd name="T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7">
                  <a:moveTo>
                    <a:pt x="0" y="147"/>
                  </a:moveTo>
                  <a:lnTo>
                    <a:pt x="0" y="3"/>
                  </a:lnTo>
                  <a:lnTo>
                    <a:pt x="1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1064" y="3504"/>
            <a:ext cx="20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3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" y="3504"/>
                          <a:ext cx="20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7"/>
            <p:cNvGraphicFramePr>
              <a:graphicFrameLocks noChangeAspect="1"/>
            </p:cNvGraphicFramePr>
            <p:nvPr/>
          </p:nvGraphicFramePr>
          <p:xfrm>
            <a:off x="2264" y="3331"/>
            <a:ext cx="202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4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4" y="3331"/>
                          <a:ext cx="202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387475" y="6096000"/>
          <a:ext cx="14763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" name="Equation" r:id="rId9" imgW="583920" imgH="253800" progId="Equation.DSMT4">
                  <p:embed/>
                </p:oleObj>
              </mc:Choice>
              <mc:Fallback>
                <p:oleObj name="Equation" r:id="rId9" imgW="58392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6096000"/>
                        <a:ext cx="14763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63638" y="533400"/>
            <a:ext cx="676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This method is called Trigonometric Substitution.</a:t>
            </a:r>
          </a:p>
        </p:txBody>
      </p:sp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457200" y="1479550"/>
            <a:ext cx="4724400" cy="1187450"/>
            <a:chOff x="288" y="932"/>
            <a:chExt cx="2976" cy="748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88" y="932"/>
              <a:ext cx="297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/>
                <a:t>If the integral contains               , we use the triangle at right.</a:t>
              </a:r>
            </a:p>
          </p:txBody>
        </p:sp>
        <p:graphicFrame>
          <p:nvGraphicFramePr>
            <p:cNvPr id="18444" name="Object 12"/>
            <p:cNvGraphicFramePr>
              <a:graphicFrameLocks noChangeAspect="1"/>
            </p:cNvGraphicFramePr>
            <p:nvPr/>
          </p:nvGraphicFramePr>
          <p:xfrm>
            <a:off x="2256" y="960"/>
            <a:ext cx="768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6" name="Equation" r:id="rId11" imgW="583920" imgH="253800" progId="Equation.DSMT4">
                    <p:embed/>
                  </p:oleObj>
                </mc:Choice>
                <mc:Fallback>
                  <p:oleObj name="Equation" r:id="rId11" imgW="583920" imgH="2538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960"/>
                          <a:ext cx="768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69" name="Group 37"/>
          <p:cNvGrpSpPr>
            <a:grpSpLocks/>
          </p:cNvGrpSpPr>
          <p:nvPr/>
        </p:nvGrpSpPr>
        <p:grpSpPr bwMode="auto">
          <a:xfrm>
            <a:off x="533400" y="3276600"/>
            <a:ext cx="3784600" cy="1281113"/>
            <a:chOff x="422" y="2064"/>
            <a:chExt cx="2384" cy="807"/>
          </a:xfrm>
        </p:grpSpPr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422" y="2064"/>
              <a:ext cx="2384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/>
                <a:t>If we need               , we</a:t>
              </a:r>
            </a:p>
            <a:p>
              <a:pPr>
                <a:lnSpc>
                  <a:spcPct val="150000"/>
                </a:lnSpc>
              </a:pPr>
              <a:r>
                <a:rPr lang="en-US"/>
                <a:t>move </a:t>
              </a:r>
              <a:r>
                <a:rPr lang="en-US" sz="2800" i="1">
                  <a:latin typeface="Times New Roman" pitchFamily="18" charset="0"/>
                </a:rPr>
                <a:t>a</a:t>
              </a:r>
              <a:r>
                <a:rPr lang="en-US"/>
                <a:t> to the hypotenuse.</a:t>
              </a:r>
            </a:p>
          </p:txBody>
        </p:sp>
        <p:graphicFrame>
          <p:nvGraphicFramePr>
            <p:cNvPr id="18449" name="Object 17"/>
            <p:cNvGraphicFramePr>
              <a:graphicFrameLocks noChangeAspect="1"/>
            </p:cNvGraphicFramePr>
            <p:nvPr/>
          </p:nvGraphicFramePr>
          <p:xfrm>
            <a:off x="1392" y="2084"/>
            <a:ext cx="768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7" name="Equation" r:id="rId13" imgW="583920" imgH="253800" progId="Equation.DSMT4">
                    <p:embed/>
                  </p:oleObj>
                </mc:Choice>
                <mc:Fallback>
                  <p:oleObj name="Equation" r:id="rId13" imgW="583920" imgH="2538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084"/>
                          <a:ext cx="768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77" name="Group 45"/>
          <p:cNvGrpSpPr>
            <a:grpSpLocks/>
          </p:cNvGrpSpPr>
          <p:nvPr/>
        </p:nvGrpSpPr>
        <p:grpSpPr bwMode="auto">
          <a:xfrm>
            <a:off x="4841875" y="3276600"/>
            <a:ext cx="3763963" cy="1281113"/>
            <a:chOff x="3136" y="2064"/>
            <a:chExt cx="2371" cy="807"/>
          </a:xfrm>
        </p:grpSpPr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3136" y="2064"/>
              <a:ext cx="2371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/>
                <a:t>If we need               , we</a:t>
              </a:r>
            </a:p>
            <a:p>
              <a:pPr>
                <a:lnSpc>
                  <a:spcPct val="150000"/>
                </a:lnSpc>
              </a:pPr>
              <a:r>
                <a:rPr lang="en-US"/>
                <a:t>move </a:t>
              </a:r>
              <a:r>
                <a:rPr lang="en-US" sz="2800" i="1">
                  <a:latin typeface="Times New Roman" pitchFamily="18" charset="0"/>
                </a:rPr>
                <a:t>x</a:t>
              </a:r>
              <a:r>
                <a:rPr lang="en-US"/>
                <a:t> to the hypotenuse.</a:t>
              </a:r>
            </a:p>
          </p:txBody>
        </p:sp>
        <p:graphicFrame>
          <p:nvGraphicFramePr>
            <p:cNvPr id="18451" name="Object 19"/>
            <p:cNvGraphicFramePr>
              <a:graphicFrameLocks noChangeAspect="1"/>
            </p:cNvGraphicFramePr>
            <p:nvPr/>
          </p:nvGraphicFramePr>
          <p:xfrm>
            <a:off x="4106" y="2084"/>
            <a:ext cx="768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8" name="Equation" r:id="rId14" imgW="583920" imgH="253800" progId="Equation.DSMT4">
                    <p:embed/>
                  </p:oleObj>
                </mc:Choice>
                <mc:Fallback>
                  <p:oleObj name="Equation" r:id="rId14" imgW="583920" imgH="2538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6" y="2084"/>
                          <a:ext cx="768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5610225" y="1219200"/>
            <a:ext cx="2924175" cy="1905000"/>
            <a:chOff x="3438" y="1104"/>
            <a:chExt cx="1842" cy="1200"/>
          </a:xfrm>
        </p:grpSpPr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3446" y="1152"/>
              <a:ext cx="1536" cy="864"/>
            </a:xfrm>
            <a:custGeom>
              <a:avLst/>
              <a:gdLst>
                <a:gd name="T0" fmla="*/ 0 w 1536"/>
                <a:gd name="T1" fmla="*/ 864 h 864"/>
                <a:gd name="T2" fmla="*/ 1536 w 1536"/>
                <a:gd name="T3" fmla="*/ 864 h 864"/>
                <a:gd name="T4" fmla="*/ 1536 w 1536"/>
                <a:gd name="T5" fmla="*/ 0 h 864"/>
                <a:gd name="T6" fmla="*/ 0 w 1536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lnTo>
                    <a:pt x="1536" y="864"/>
                  </a:lnTo>
                  <a:lnTo>
                    <a:pt x="1536" y="0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4838" y="1869"/>
              <a:ext cx="141" cy="147"/>
            </a:xfrm>
            <a:custGeom>
              <a:avLst/>
              <a:gdLst>
                <a:gd name="T0" fmla="*/ 0 w 141"/>
                <a:gd name="T1" fmla="*/ 147 h 147"/>
                <a:gd name="T2" fmla="*/ 0 w 141"/>
                <a:gd name="T3" fmla="*/ 3 h 147"/>
                <a:gd name="T4" fmla="*/ 141 w 141"/>
                <a:gd name="T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7">
                  <a:moveTo>
                    <a:pt x="0" y="147"/>
                  </a:moveTo>
                  <a:lnTo>
                    <a:pt x="0" y="3"/>
                  </a:lnTo>
                  <a:lnTo>
                    <a:pt x="1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55" name="Object 23"/>
            <p:cNvGraphicFramePr>
              <a:graphicFrameLocks noChangeAspect="1"/>
            </p:cNvGraphicFramePr>
            <p:nvPr/>
          </p:nvGraphicFramePr>
          <p:xfrm>
            <a:off x="3878" y="1728"/>
            <a:ext cx="20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9" name="Equation" r:id="rId16" imgW="126720" imgH="177480" progId="Equation.DSMT4">
                    <p:embed/>
                  </p:oleObj>
                </mc:Choice>
                <mc:Fallback>
                  <p:oleObj name="Equation" r:id="rId16" imgW="126720" imgH="17748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1728"/>
                          <a:ext cx="20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6" name="Object 24"/>
            <p:cNvGraphicFramePr>
              <a:graphicFrameLocks noChangeAspect="1"/>
            </p:cNvGraphicFramePr>
            <p:nvPr/>
          </p:nvGraphicFramePr>
          <p:xfrm>
            <a:off x="4204" y="2083"/>
            <a:ext cx="202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0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4" y="2083"/>
                          <a:ext cx="202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7" name="Object 25"/>
            <p:cNvGraphicFramePr>
              <a:graphicFrameLocks noChangeAspect="1"/>
            </p:cNvGraphicFramePr>
            <p:nvPr/>
          </p:nvGraphicFramePr>
          <p:xfrm>
            <a:off x="5078" y="1555"/>
            <a:ext cx="202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1" name="Equation" r:id="rId18" imgW="126720" imgH="139680" progId="Equation.DSMT4">
                    <p:embed/>
                  </p:oleObj>
                </mc:Choice>
                <mc:Fallback>
                  <p:oleObj name="Equation" r:id="rId18" imgW="126720" imgH="13968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8" y="1555"/>
                          <a:ext cx="202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8" name="Object 26"/>
            <p:cNvGraphicFramePr>
              <a:graphicFrameLocks noChangeAspect="1"/>
            </p:cNvGraphicFramePr>
            <p:nvPr/>
          </p:nvGraphicFramePr>
          <p:xfrm>
            <a:off x="3438" y="1104"/>
            <a:ext cx="930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2" name="Equation" r:id="rId19" imgW="583920" imgH="253800" progId="Equation.DSMT4">
                    <p:embed/>
                  </p:oleObj>
                </mc:Choice>
                <mc:Fallback>
                  <p:oleObj name="Equation" r:id="rId19" imgW="583920" imgH="2538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" y="1104"/>
                          <a:ext cx="930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78" name="Group 46"/>
          <p:cNvGrpSpPr>
            <a:grpSpLocks/>
          </p:cNvGrpSpPr>
          <p:nvPr/>
        </p:nvGrpSpPr>
        <p:grpSpPr bwMode="auto">
          <a:xfrm>
            <a:off x="4829175" y="4648200"/>
            <a:ext cx="2438400" cy="1828800"/>
            <a:chOff x="3128" y="2928"/>
            <a:chExt cx="1536" cy="1152"/>
          </a:xfrm>
        </p:grpSpPr>
        <p:sp>
          <p:nvSpPr>
            <p:cNvPr id="18460" name="Freeform 28"/>
            <p:cNvSpPr>
              <a:spLocks/>
            </p:cNvSpPr>
            <p:nvPr/>
          </p:nvSpPr>
          <p:spPr bwMode="auto">
            <a:xfrm>
              <a:off x="3128" y="2928"/>
              <a:ext cx="1536" cy="864"/>
            </a:xfrm>
            <a:custGeom>
              <a:avLst/>
              <a:gdLst>
                <a:gd name="T0" fmla="*/ 0 w 1536"/>
                <a:gd name="T1" fmla="*/ 864 h 864"/>
                <a:gd name="T2" fmla="*/ 1536 w 1536"/>
                <a:gd name="T3" fmla="*/ 864 h 864"/>
                <a:gd name="T4" fmla="*/ 1536 w 1536"/>
                <a:gd name="T5" fmla="*/ 0 h 864"/>
                <a:gd name="T6" fmla="*/ 0 w 1536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lnTo>
                    <a:pt x="1536" y="864"/>
                  </a:lnTo>
                  <a:lnTo>
                    <a:pt x="1536" y="0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4520" y="3645"/>
              <a:ext cx="141" cy="147"/>
            </a:xfrm>
            <a:custGeom>
              <a:avLst/>
              <a:gdLst>
                <a:gd name="T0" fmla="*/ 0 w 141"/>
                <a:gd name="T1" fmla="*/ 147 h 147"/>
                <a:gd name="T2" fmla="*/ 0 w 141"/>
                <a:gd name="T3" fmla="*/ 3 h 147"/>
                <a:gd name="T4" fmla="*/ 141 w 141"/>
                <a:gd name="T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7">
                  <a:moveTo>
                    <a:pt x="0" y="147"/>
                  </a:moveTo>
                  <a:lnTo>
                    <a:pt x="0" y="3"/>
                  </a:lnTo>
                  <a:lnTo>
                    <a:pt x="1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62" name="Object 30"/>
            <p:cNvGraphicFramePr>
              <a:graphicFrameLocks noChangeAspect="1"/>
            </p:cNvGraphicFramePr>
            <p:nvPr/>
          </p:nvGraphicFramePr>
          <p:xfrm>
            <a:off x="3560" y="3504"/>
            <a:ext cx="20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3" name="Equation" r:id="rId20" imgW="126720" imgH="177480" progId="Equation.DSMT4">
                    <p:embed/>
                  </p:oleObj>
                </mc:Choice>
                <mc:Fallback>
                  <p:oleObj name="Equation" r:id="rId20" imgW="126720" imgH="17748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3504"/>
                          <a:ext cx="20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63" name="Object 31"/>
            <p:cNvGraphicFramePr>
              <a:graphicFrameLocks noChangeAspect="1"/>
            </p:cNvGraphicFramePr>
            <p:nvPr/>
          </p:nvGraphicFramePr>
          <p:xfrm>
            <a:off x="3886" y="3859"/>
            <a:ext cx="202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4" name="Equation" r:id="rId21" imgW="126720" imgH="139680" progId="Equation.DSMT4">
                    <p:embed/>
                  </p:oleObj>
                </mc:Choice>
                <mc:Fallback>
                  <p:oleObj name="Equation" r:id="rId21" imgW="126720" imgH="13968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" y="3859"/>
                          <a:ext cx="202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64" name="Object 32"/>
          <p:cNvGraphicFramePr>
            <a:graphicFrameLocks noChangeAspect="1"/>
          </p:cNvGraphicFramePr>
          <p:nvPr/>
        </p:nvGraphicFramePr>
        <p:xfrm>
          <a:off x="5807075" y="4800600"/>
          <a:ext cx="3206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5" name="Equation" r:id="rId22" imgW="126720" imgH="139680" progId="Equation.DSMT4">
                  <p:embed/>
                </p:oleObj>
              </mc:Choice>
              <mc:Fallback>
                <p:oleObj name="Equation" r:id="rId22" imgW="126720" imgH="1396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800600"/>
                        <a:ext cx="3206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5" name="Object 33"/>
          <p:cNvGraphicFramePr>
            <a:graphicFrameLocks noChangeAspect="1"/>
          </p:cNvGraphicFramePr>
          <p:nvPr/>
        </p:nvGraphicFramePr>
        <p:xfrm>
          <a:off x="7378700" y="5153025"/>
          <a:ext cx="14763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6" name="Equation" r:id="rId23" imgW="583920" imgH="253800" progId="Equation.DSMT4">
                  <p:embed/>
                </p:oleObj>
              </mc:Choice>
              <mc:Fallback>
                <p:oleObj name="Equation" r:id="rId23" imgW="583920" imgH="253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5153025"/>
                        <a:ext cx="14763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381000" y="3200400"/>
            <a:ext cx="8458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4435475" y="3200400"/>
            <a:ext cx="0" cy="3352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85" name="Object 53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7" name="Equation" r:id="rId24" imgW="190440" imgH="139680" progId="Equation.DSMT4">
                  <p:embed/>
                </p:oleObj>
              </mc:Choice>
              <mc:Fallback>
                <p:oleObj name="Equation" r:id="rId24" imgW="190440" imgH="13968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0" grpId="0" animBg="1"/>
      <p:bldP spid="18479" grpId="0" animBg="1"/>
      <p:bldP spid="18473" grpId="0" animBg="1"/>
      <p:bldP spid="18471" grpId="0" animBg="1"/>
      <p:bldP spid="18466" grpId="0" animBg="1"/>
      <p:bldP spid="184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5029200" y="2743200"/>
            <a:ext cx="1600200" cy="1676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5029200" y="90488"/>
            <a:ext cx="3930650" cy="25765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82575" y="3460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914400" y="304800"/>
          <a:ext cx="1295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3" name="Equation" r:id="rId3" imgW="622080" imgH="469800" progId="Equation.DSMT4">
                  <p:embed/>
                </p:oleObj>
              </mc:Choice>
              <mc:Fallback>
                <p:oleObj name="Equation" r:id="rId3" imgW="62208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"/>
                        <a:ext cx="12954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2514600" y="304800"/>
            <a:ext cx="2514600" cy="1676400"/>
            <a:chOff x="1584" y="192"/>
            <a:chExt cx="1834" cy="1314"/>
          </a:xfrm>
        </p:grpSpPr>
        <p:graphicFrame>
          <p:nvGraphicFramePr>
            <p:cNvPr id="19462" name="Object 6"/>
            <p:cNvGraphicFramePr>
              <a:graphicFrameLocks noChangeAspect="1"/>
            </p:cNvGraphicFramePr>
            <p:nvPr/>
          </p:nvGraphicFramePr>
          <p:xfrm>
            <a:off x="2114" y="306"/>
            <a:ext cx="181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4" name="Equation" r:id="rId5" imgW="114120" imgH="177480" progId="Equation.DSMT4">
                    <p:embed/>
                  </p:oleObj>
                </mc:Choice>
                <mc:Fallback>
                  <p:oleObj name="Equation" r:id="rId5" imgW="11412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" y="306"/>
                          <a:ext cx="181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1584" y="192"/>
              <a:ext cx="1834" cy="867"/>
              <a:chOff x="632" y="2928"/>
              <a:chExt cx="1834" cy="867"/>
            </a:xfrm>
          </p:grpSpPr>
          <p:sp>
            <p:nvSpPr>
              <p:cNvPr id="19464" name="Freeform 8"/>
              <p:cNvSpPr>
                <a:spLocks/>
              </p:cNvSpPr>
              <p:nvPr/>
            </p:nvSpPr>
            <p:spPr bwMode="auto">
              <a:xfrm>
                <a:off x="632" y="2928"/>
                <a:ext cx="1536" cy="864"/>
              </a:xfrm>
              <a:custGeom>
                <a:avLst/>
                <a:gdLst>
                  <a:gd name="T0" fmla="*/ 0 w 1536"/>
                  <a:gd name="T1" fmla="*/ 864 h 864"/>
                  <a:gd name="T2" fmla="*/ 1536 w 1536"/>
                  <a:gd name="T3" fmla="*/ 864 h 864"/>
                  <a:gd name="T4" fmla="*/ 1536 w 1536"/>
                  <a:gd name="T5" fmla="*/ 0 h 864"/>
                  <a:gd name="T6" fmla="*/ 0 w 1536"/>
                  <a:gd name="T7" fmla="*/ 86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864">
                    <a:moveTo>
                      <a:pt x="0" y="864"/>
                    </a:moveTo>
                    <a:lnTo>
                      <a:pt x="1536" y="864"/>
                    </a:lnTo>
                    <a:lnTo>
                      <a:pt x="1536" y="0"/>
                    </a:lnTo>
                    <a:lnTo>
                      <a:pt x="0" y="864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auto">
              <a:xfrm>
                <a:off x="2024" y="3648"/>
                <a:ext cx="141" cy="147"/>
              </a:xfrm>
              <a:custGeom>
                <a:avLst/>
                <a:gdLst>
                  <a:gd name="T0" fmla="*/ 0 w 141"/>
                  <a:gd name="T1" fmla="*/ 147 h 147"/>
                  <a:gd name="T2" fmla="*/ 0 w 141"/>
                  <a:gd name="T3" fmla="*/ 3 h 147"/>
                  <a:gd name="T4" fmla="*/ 141 w 141"/>
                  <a:gd name="T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147">
                    <a:moveTo>
                      <a:pt x="0" y="147"/>
                    </a:moveTo>
                    <a:lnTo>
                      <a:pt x="0" y="3"/>
                    </a:lnTo>
                    <a:lnTo>
                      <a:pt x="1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9466" name="Object 10"/>
              <p:cNvGraphicFramePr>
                <a:graphicFrameLocks noChangeAspect="1"/>
              </p:cNvGraphicFramePr>
              <p:nvPr/>
            </p:nvGraphicFramePr>
            <p:xfrm>
              <a:off x="1064" y="3504"/>
              <a:ext cx="20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15" name="Equation" r:id="rId7" imgW="126720" imgH="177480" progId="Equation.DSMT4">
                      <p:embed/>
                    </p:oleObj>
                  </mc:Choice>
                  <mc:Fallback>
                    <p:oleObj name="Equation" r:id="rId7" imgW="126720" imgH="177480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4" y="3504"/>
                            <a:ext cx="20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67" name="Object 11"/>
              <p:cNvGraphicFramePr>
                <a:graphicFrameLocks noChangeAspect="1"/>
              </p:cNvGraphicFramePr>
              <p:nvPr/>
            </p:nvGraphicFramePr>
            <p:xfrm>
              <a:off x="2264" y="3331"/>
              <a:ext cx="202" cy="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16" name="Equation" r:id="rId9" imgW="126720" imgH="139680" progId="Equation.DSMT4">
                      <p:embed/>
                    </p:oleObj>
                  </mc:Choice>
                  <mc:Fallback>
                    <p:oleObj name="Equation" r:id="rId9" imgW="126720" imgH="13968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4" y="3331"/>
                            <a:ext cx="202" cy="2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9468" name="Object 12"/>
            <p:cNvGraphicFramePr>
              <a:graphicFrameLocks noChangeAspect="1"/>
            </p:cNvGraphicFramePr>
            <p:nvPr/>
          </p:nvGraphicFramePr>
          <p:xfrm>
            <a:off x="1973" y="1104"/>
            <a:ext cx="808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7" name="Equation" r:id="rId11" imgW="507960" imgH="253800" progId="Equation.DSMT4">
                    <p:embed/>
                  </p:oleObj>
                </mc:Choice>
                <mc:Fallback>
                  <p:oleObj name="Equation" r:id="rId11" imgW="507960" imgH="2538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1104"/>
                          <a:ext cx="808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5105400" y="381000"/>
          <a:ext cx="12192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" name="Equation" r:id="rId13" imgW="583920" imgH="393480" progId="Equation.DSMT4">
                  <p:embed/>
                </p:oleObj>
              </mc:Choice>
              <mc:Fallback>
                <p:oleObj name="Equation" r:id="rId13" imgW="5839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"/>
                        <a:ext cx="12192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5105400" y="1460500"/>
          <a:ext cx="1352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" name="Equation" r:id="rId15" imgW="647640" imgH="177480" progId="Equation.DSMT4">
                  <p:embed/>
                </p:oleObj>
              </mc:Choice>
              <mc:Fallback>
                <p:oleObj name="Equation" r:id="rId15" imgW="64764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60500"/>
                        <a:ext cx="1352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5146675" y="2219325"/>
          <a:ext cx="20161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0" name="Equation" r:id="rId17" imgW="965160" imgH="177480" progId="Equation.DSMT4">
                  <p:embed/>
                </p:oleObj>
              </mc:Choice>
              <mc:Fallback>
                <p:oleObj name="Equation" r:id="rId17" imgW="96516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2219325"/>
                        <a:ext cx="20161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6815138" y="228600"/>
          <a:ext cx="20669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Equation" r:id="rId19" imgW="990360" imgH="444240" progId="Equation.DSMT4">
                  <p:embed/>
                </p:oleObj>
              </mc:Choice>
              <mc:Fallback>
                <p:oleObj name="Equation" r:id="rId19" imgW="990360" imgH="444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228600"/>
                        <a:ext cx="20669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6783388" y="1479550"/>
          <a:ext cx="2198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Equation" r:id="rId21" imgW="1054080" imgH="253800" progId="Equation.DSMT4">
                  <p:embed/>
                </p:oleObj>
              </mc:Choice>
              <mc:Fallback>
                <p:oleObj name="Equation" r:id="rId21" imgW="105408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1479550"/>
                        <a:ext cx="2198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381000" y="2133600"/>
          <a:ext cx="26971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" name="Equation" r:id="rId23" imgW="1295280" imgH="419040" progId="Equation.DSMT4">
                  <p:embed/>
                </p:oleObj>
              </mc:Choice>
              <mc:Fallback>
                <p:oleObj name="Equation" r:id="rId23" imgW="129528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269716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Line 24"/>
          <p:cNvSpPr>
            <a:spLocks noChangeShapeType="1"/>
          </p:cNvSpPr>
          <p:nvPr/>
        </p:nvSpPr>
        <p:spPr bwMode="auto">
          <a:xfrm flipV="1">
            <a:off x="1676400" y="2362200"/>
            <a:ext cx="838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1371600" y="2743200"/>
            <a:ext cx="9144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82" name="Object 26"/>
          <p:cNvGraphicFramePr>
            <a:graphicFrameLocks noChangeAspect="1"/>
          </p:cNvGraphicFramePr>
          <p:nvPr/>
        </p:nvGraphicFramePr>
        <p:xfrm>
          <a:off x="671513" y="3268663"/>
          <a:ext cx="21161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" name="Equation" r:id="rId25" imgW="1015920" imgH="393480" progId="Equation.DSMT4">
                  <p:embed/>
                </p:oleObj>
              </mc:Choice>
              <mc:Fallback>
                <p:oleObj name="Equation" r:id="rId25" imgW="101592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268663"/>
                        <a:ext cx="21161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Object 27"/>
          <p:cNvGraphicFramePr>
            <a:graphicFrameLocks noChangeAspect="1"/>
          </p:cNvGraphicFramePr>
          <p:nvPr/>
        </p:nvGraphicFramePr>
        <p:xfrm>
          <a:off x="584200" y="4362450"/>
          <a:ext cx="21685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5" name="Equation" r:id="rId27" imgW="1041120" imgH="393480" progId="Equation.DSMT4">
                  <p:embed/>
                </p:oleObj>
              </mc:Choice>
              <mc:Fallback>
                <p:oleObj name="Equation" r:id="rId27" imgW="104112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362450"/>
                        <a:ext cx="21685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4" name="Object 28"/>
          <p:cNvGraphicFramePr>
            <a:graphicFrameLocks noChangeAspect="1"/>
          </p:cNvGraphicFramePr>
          <p:nvPr/>
        </p:nvGraphicFramePr>
        <p:xfrm>
          <a:off x="346075" y="5505450"/>
          <a:ext cx="26971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6" name="Equation" r:id="rId29" imgW="1295280" imgH="393480" progId="Equation.DSMT4">
                  <p:embed/>
                </p:oleObj>
              </mc:Choice>
              <mc:Fallback>
                <p:oleObj name="Equation" r:id="rId29" imgW="129528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5505450"/>
                        <a:ext cx="26971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5" name="Object 29"/>
          <p:cNvGraphicFramePr>
            <a:graphicFrameLocks noChangeAspect="1"/>
          </p:cNvGraphicFramePr>
          <p:nvPr/>
        </p:nvGraphicFramePr>
        <p:xfrm>
          <a:off x="5172075" y="2679700"/>
          <a:ext cx="12192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7" name="Equation" r:id="rId31" imgW="583920" imgH="393480" progId="Equation.DSMT4">
                  <p:embed/>
                </p:oleObj>
              </mc:Choice>
              <mc:Fallback>
                <p:oleObj name="Equation" r:id="rId31" imgW="58392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679700"/>
                        <a:ext cx="12192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6" name="Object 30"/>
          <p:cNvGraphicFramePr>
            <a:graphicFrameLocks noChangeAspect="1"/>
          </p:cNvGraphicFramePr>
          <p:nvPr/>
        </p:nvGraphicFramePr>
        <p:xfrm>
          <a:off x="5062538" y="3521075"/>
          <a:ext cx="1457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8" name="Equation" r:id="rId32" imgW="698400" imgH="393480" progId="Equation.DSMT4">
                  <p:embed/>
                </p:oleObj>
              </mc:Choice>
              <mc:Fallback>
                <p:oleObj name="Equation" r:id="rId32" imgW="69840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3521075"/>
                        <a:ext cx="1457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7" name="Freeform 31"/>
          <p:cNvSpPr>
            <a:spLocks/>
          </p:cNvSpPr>
          <p:nvPr/>
        </p:nvSpPr>
        <p:spPr bwMode="auto">
          <a:xfrm>
            <a:off x="4483100" y="1652588"/>
            <a:ext cx="627063" cy="1477962"/>
          </a:xfrm>
          <a:custGeom>
            <a:avLst/>
            <a:gdLst>
              <a:gd name="T0" fmla="*/ 296 w 395"/>
              <a:gd name="T1" fmla="*/ 0 h 931"/>
              <a:gd name="T2" fmla="*/ 140 w 395"/>
              <a:gd name="T3" fmla="*/ 60 h 931"/>
              <a:gd name="T4" fmla="*/ 41 w 395"/>
              <a:gd name="T5" fmla="*/ 192 h 931"/>
              <a:gd name="T6" fmla="*/ 8 w 395"/>
              <a:gd name="T7" fmla="*/ 351 h 931"/>
              <a:gd name="T8" fmla="*/ 5 w 395"/>
              <a:gd name="T9" fmla="*/ 525 h 931"/>
              <a:gd name="T10" fmla="*/ 38 w 395"/>
              <a:gd name="T11" fmla="*/ 705 h 931"/>
              <a:gd name="T12" fmla="*/ 113 w 395"/>
              <a:gd name="T13" fmla="*/ 858 h 931"/>
              <a:gd name="T14" fmla="*/ 254 w 395"/>
              <a:gd name="T15" fmla="*/ 921 h 931"/>
              <a:gd name="T16" fmla="*/ 395 w 395"/>
              <a:gd name="T17" fmla="*/ 921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5" h="931">
                <a:moveTo>
                  <a:pt x="296" y="0"/>
                </a:moveTo>
                <a:cubicBezTo>
                  <a:pt x="270" y="10"/>
                  <a:pt x="182" y="28"/>
                  <a:pt x="140" y="60"/>
                </a:cubicBezTo>
                <a:cubicBezTo>
                  <a:pt x="98" y="92"/>
                  <a:pt x="63" y="144"/>
                  <a:pt x="41" y="192"/>
                </a:cubicBezTo>
                <a:cubicBezTo>
                  <a:pt x="19" y="240"/>
                  <a:pt x="14" y="296"/>
                  <a:pt x="8" y="351"/>
                </a:cubicBezTo>
                <a:cubicBezTo>
                  <a:pt x="2" y="406"/>
                  <a:pt x="0" y="466"/>
                  <a:pt x="5" y="525"/>
                </a:cubicBezTo>
                <a:cubicBezTo>
                  <a:pt x="10" y="584"/>
                  <a:pt x="20" y="650"/>
                  <a:pt x="38" y="705"/>
                </a:cubicBezTo>
                <a:cubicBezTo>
                  <a:pt x="56" y="760"/>
                  <a:pt x="77" y="822"/>
                  <a:pt x="113" y="858"/>
                </a:cubicBezTo>
                <a:cubicBezTo>
                  <a:pt x="149" y="894"/>
                  <a:pt x="207" y="911"/>
                  <a:pt x="254" y="921"/>
                </a:cubicBezTo>
                <a:cubicBezTo>
                  <a:pt x="301" y="931"/>
                  <a:pt x="366" y="921"/>
                  <a:pt x="395" y="92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92" name="Object 36"/>
          <p:cNvGraphicFramePr>
            <a:graphicFrameLocks noChangeAspect="1"/>
          </p:cNvGraphicFramePr>
          <p:nvPr/>
        </p:nvGraphicFramePr>
        <p:xfrm>
          <a:off x="4768850" y="4664075"/>
          <a:ext cx="3841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9" name="Equation" r:id="rId34" imgW="1841400" imgH="393480" progId="Equation.DSMT4">
                  <p:embed/>
                </p:oleObj>
              </mc:Choice>
              <mc:Fallback>
                <p:oleObj name="Equation" r:id="rId34" imgW="1841400" imgH="393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664075"/>
                        <a:ext cx="38417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3" name="Line 37"/>
          <p:cNvSpPr>
            <a:spLocks noChangeShapeType="1"/>
          </p:cNvSpPr>
          <p:nvPr/>
        </p:nvSpPr>
        <p:spPr bwMode="auto">
          <a:xfrm flipH="1">
            <a:off x="7391400" y="4114800"/>
            <a:ext cx="22860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6994525" y="3352800"/>
            <a:ext cx="214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double angle formula</a:t>
            </a:r>
          </a:p>
        </p:txBody>
      </p:sp>
      <p:graphicFrame>
        <p:nvGraphicFramePr>
          <p:cNvPr id="19495" name="Object 39"/>
          <p:cNvGraphicFramePr>
            <a:graphicFrameLocks noChangeAspect="1"/>
          </p:cNvGraphicFramePr>
          <p:nvPr/>
        </p:nvGraphicFramePr>
        <p:xfrm>
          <a:off x="4772025" y="5678488"/>
          <a:ext cx="37623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0" name="Equation" r:id="rId36" imgW="1803240" imgH="444240" progId="Equation.DSMT4">
                  <p:embed/>
                </p:oleObj>
              </mc:Choice>
              <mc:Fallback>
                <p:oleObj name="Equation" r:id="rId36" imgW="1803240" imgH="4442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678488"/>
                        <a:ext cx="37623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8" name="Object 42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1" name="Equation" r:id="rId38" imgW="190440" imgH="139680" progId="Equation.DSMT4">
                  <p:embed/>
                </p:oleObj>
              </mc:Choice>
              <mc:Fallback>
                <p:oleObj name="Equation" r:id="rId38" imgW="190440" imgH="1396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" grpId="0" animBg="1"/>
      <p:bldP spid="19496" grpId="0" animBg="1"/>
      <p:bldP spid="19480" grpId="0" animBg="1"/>
      <p:bldP spid="19481" grpId="0" animBg="1"/>
      <p:bldP spid="19487" grpId="0" animBg="1"/>
      <p:bldP spid="19493" grpId="0" animBg="1"/>
      <p:bldP spid="1949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234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Integrals involving Inverse Trig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Hanford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8 Extra Topic</dc:title>
  <dc:subject>Trigonometric Substitution</dc:subject>
  <dc:creator>Gregory Kelly</dc:creator>
  <cp:lastModifiedBy>Qayumi, Enayat</cp:lastModifiedBy>
  <cp:revision>49</cp:revision>
  <dcterms:created xsi:type="dcterms:W3CDTF">2003-01-28T06:26:37Z</dcterms:created>
  <dcterms:modified xsi:type="dcterms:W3CDTF">2015-01-20T15:29:39Z</dcterms:modified>
</cp:coreProperties>
</file>