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1" r:id="rId6"/>
    <p:sldId id="257" r:id="rId7"/>
    <p:sldId id="258" r:id="rId8"/>
    <p:sldId id="259" r:id="rId9"/>
    <p:sldId id="264" r:id="rId10"/>
    <p:sldId id="265" r:id="rId11"/>
    <p:sldId id="266" r:id="rId12"/>
    <p:sldId id="260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20.wmf"/><Relationship Id="rId7" Type="http://schemas.openxmlformats.org/officeDocument/2006/relationships/image" Target="../media/image16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15.wmf"/><Relationship Id="rId5" Type="http://schemas.openxmlformats.org/officeDocument/2006/relationships/image" Target="../media/image22.wmf"/><Relationship Id="rId10" Type="http://schemas.openxmlformats.org/officeDocument/2006/relationships/image" Target="../media/image17.wmf"/><Relationship Id="rId4" Type="http://schemas.openxmlformats.org/officeDocument/2006/relationships/image" Target="../media/image21.wmf"/><Relationship Id="rId9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17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12" Type="http://schemas.openxmlformats.org/officeDocument/2006/relationships/image" Target="../media/image16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11" Type="http://schemas.openxmlformats.org/officeDocument/2006/relationships/image" Target="../media/image15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7.wmf"/><Relationship Id="rId7" Type="http://schemas.openxmlformats.org/officeDocument/2006/relationships/image" Target="../media/image39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38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Relationship Id="rId9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3.wmf"/><Relationship Id="rId7" Type="http://schemas.openxmlformats.org/officeDocument/2006/relationships/image" Target="../media/image45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44.wmf"/><Relationship Id="rId9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49.wmf"/><Relationship Id="rId7" Type="http://schemas.openxmlformats.org/officeDocument/2006/relationships/image" Target="../media/image51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16.wmf"/><Relationship Id="rId11" Type="http://schemas.openxmlformats.org/officeDocument/2006/relationships/image" Target="../media/image55.wmf"/><Relationship Id="rId5" Type="http://schemas.openxmlformats.org/officeDocument/2006/relationships/image" Target="../media/image15.wmf"/><Relationship Id="rId10" Type="http://schemas.openxmlformats.org/officeDocument/2006/relationships/image" Target="../media/image54.wmf"/><Relationship Id="rId4" Type="http://schemas.openxmlformats.org/officeDocument/2006/relationships/image" Target="../media/image50.wmf"/><Relationship Id="rId9" Type="http://schemas.openxmlformats.org/officeDocument/2006/relationships/image" Target="../media/image5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05-06T15:28:59.68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1042,'0'25,"25"24,0 1,-25-1,50 1,-1 49,-24-24,25-26,-1 1,-24-1,-25-49,0-24,25-1,74-74,-74 24,49 1,1-25,-26-25,51 49,-26-49,-24 75,-1-26,50 50,-49-24,0 24,-1 0,-49 25,0-25,0 0,50 1,-25 24,-1-50,1 25,0 0,-25 25,25 0,-25-24,0-1,25 25,-25-25,24 25,-24-25,0 25,25-25,-25 1,25 24,-25-25,25 25,-25-25,25 25,-1 0,-24-50,25 50,-25 0,0-24,25 24,-25 0,0-25,0 0,0 25,0-25,0 25,25-25,-25 25,0-24,0 24,25-25,-25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05-07T15:19:52.77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1520 0,'-25'0,"0"0,25 25,-49-25,24 49,-25-24,25 25,-49-1,0 26,-1-1,-24 25,0 25,-1-24,26 48,24-48,-24-1,0 25,-26 0,51-50,-26 25,1-24,24-1,1 1,-1-26,25 26,-24-75,49 49,0-24,-25-25,25 0,25-25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05-07T15:19:53.77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2257 0,'-50'50,"-24"-25,-1 25,1-26,-50 26,50 0,-50 24,49-49,-49 74,-24 0,-1 1,24-1,26-25,-50 26,50-26,-50 26,75-26,-25 0,49-24,0 0,-24 24,49-49,-24 25,24-1,-25-24,50 25,-25-50,25 25,-24-25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05-06T15:28:59.68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1042,'0'25,"25"24,0 1,-25-1,50 1,-1 49,-24-24,25-26,-1 1,-24-1,-25-49,0-24,25-1,74-74,-74 24,49 1,1-25,-26-25,51 49,-26-49,-24 75,-1-26,50 50,-49-24,0 24,-1 0,-49 25,0-25,0 0,50 1,-25 24,-1-50,1 25,0 0,-25 25,25 0,-25-24,0-1,25 25,-25-25,24 25,-24-25,0 25,25-25,-25 1,25 24,-25-25,25 25,-25-25,25 25,-1 0,-24-50,25 50,-25 0,0-24,25 24,-25 0,0-25,0 0,0 25,0-25,0 25,25-25,-25 25,0-24,0 24,25-25,-25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05-07T15:29:07.42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1713 0,'0'0,"-50"50,1 25,-26 74,-24 26,-25 0,-74 24,24 51,-24 74,-25 76,74-26,1-149,73-51,26-74,24 0,-25-50,25-25,25 0,0-25,25 0,-25-25</inkml:trace>
  <inkml:trace contextRef="#ctx0" brushRef="#br0" timeOffset="1171">4960 0,'0'0,"-49"25,-1 75,-24-50,-25 99,-25 26,0-25,-50 49,-24 26,-75 74,25-49,25 24,0-49,124-50,25-51,74-49,0-50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3.wmf"/><Relationship Id="rId26" Type="http://schemas.openxmlformats.org/officeDocument/2006/relationships/image" Target="../media/image21.emf"/><Relationship Id="rId3" Type="http://schemas.openxmlformats.org/officeDocument/2006/relationships/oleObject" Target="../embeddings/oleObject7.bin"/><Relationship Id="rId34" Type="http://schemas.openxmlformats.org/officeDocument/2006/relationships/image" Target="../media/image17.wmf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14.bin"/><Relationship Id="rId25" Type="http://schemas.openxmlformats.org/officeDocument/2006/relationships/customXml" Target="../ink/ink3.xml"/><Relationship Id="rId3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.wmf"/><Relationship Id="rId29" Type="http://schemas.openxmlformats.org/officeDocument/2006/relationships/oleObject" Target="../embeddings/oleObject16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1.bin"/><Relationship Id="rId24" Type="http://schemas.openxmlformats.org/officeDocument/2006/relationships/image" Target="../media/image20.emf"/><Relationship Id="rId32" Type="http://schemas.openxmlformats.org/officeDocument/2006/relationships/image" Target="../media/image16.wmf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23" Type="http://schemas.openxmlformats.org/officeDocument/2006/relationships/customXml" Target="../ink/ink2.xml"/><Relationship Id="rId28" Type="http://schemas.openxmlformats.org/officeDocument/2006/relationships/image" Target="../media/image14.wmf"/><Relationship Id="rId10" Type="http://schemas.openxmlformats.org/officeDocument/2006/relationships/image" Target="../media/image9.wmf"/><Relationship Id="rId19" Type="http://schemas.openxmlformats.org/officeDocument/2006/relationships/customXml" Target="../ink/ink1.xml"/><Relationship Id="rId31" Type="http://schemas.openxmlformats.org/officeDocument/2006/relationships/oleObject" Target="../embeddings/oleObject17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1.wmf"/><Relationship Id="rId22" Type="http://schemas.openxmlformats.org/officeDocument/2006/relationships/image" Target="../media/image19.emf"/><Relationship Id="rId27" Type="http://schemas.openxmlformats.org/officeDocument/2006/relationships/oleObject" Target="../embeddings/oleObject15.bin"/><Relationship Id="rId30" Type="http://schemas.openxmlformats.org/officeDocument/2006/relationships/image" Target="../media/image1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23.wmf"/><Relationship Id="rId3" Type="http://schemas.openxmlformats.org/officeDocument/2006/relationships/oleObject" Target="../embeddings/oleObject19.bin"/><Relationship Id="rId21" Type="http://schemas.openxmlformats.org/officeDocument/2006/relationships/oleObject" Target="../embeddings/oleObject28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wmf"/><Relationship Id="rId20" Type="http://schemas.openxmlformats.org/officeDocument/2006/relationships/image" Target="../media/image24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1.wmf"/><Relationship Id="rId19" Type="http://schemas.openxmlformats.org/officeDocument/2006/relationships/oleObject" Target="../embeddings/oleObject27.bin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15.wmf"/><Relationship Id="rId22" Type="http://schemas.openxmlformats.org/officeDocument/2006/relationships/image" Target="../media/image1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34.bin"/><Relationship Id="rId18" Type="http://schemas.openxmlformats.org/officeDocument/2006/relationships/image" Target="../media/image32.wmf"/><Relationship Id="rId26" Type="http://schemas.openxmlformats.org/officeDocument/2006/relationships/image" Target="../media/image44.emf"/><Relationship Id="rId3" Type="http://schemas.openxmlformats.org/officeDocument/2006/relationships/oleObject" Target="../embeddings/oleObject29.bin"/><Relationship Id="rId34" Type="http://schemas.openxmlformats.org/officeDocument/2006/relationships/image" Target="../media/image16.wmf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36.bin"/><Relationship Id="rId25" Type="http://schemas.openxmlformats.org/officeDocument/2006/relationships/customXml" Target="../ink/ink5.xml"/><Relationship Id="rId3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1.wmf"/><Relationship Id="rId29" Type="http://schemas.openxmlformats.org/officeDocument/2006/relationships/oleObject" Target="../embeddings/oleObject38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33.bin"/><Relationship Id="rId24" Type="http://schemas.openxmlformats.org/officeDocument/2006/relationships/image" Target="../media/image18.emf"/><Relationship Id="rId32" Type="http://schemas.openxmlformats.org/officeDocument/2006/relationships/image" Target="../media/image15.wmf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28" Type="http://schemas.openxmlformats.org/officeDocument/2006/relationships/image" Target="../media/image33.wmf"/><Relationship Id="rId36" Type="http://schemas.openxmlformats.org/officeDocument/2006/relationships/image" Target="../media/image17.wmf"/><Relationship Id="rId10" Type="http://schemas.openxmlformats.org/officeDocument/2006/relationships/image" Target="../media/image28.wmf"/><Relationship Id="rId19" Type="http://schemas.openxmlformats.org/officeDocument/2006/relationships/customXml" Target="../ink/ink4.xml"/><Relationship Id="rId31" Type="http://schemas.openxmlformats.org/officeDocument/2006/relationships/oleObject" Target="../embeddings/oleObject39.bin"/><Relationship Id="rId4" Type="http://schemas.openxmlformats.org/officeDocument/2006/relationships/image" Target="../media/image25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0.wmf"/><Relationship Id="rId27" Type="http://schemas.openxmlformats.org/officeDocument/2006/relationships/oleObject" Target="../embeddings/oleObject37.bin"/><Relationship Id="rId30" Type="http://schemas.openxmlformats.org/officeDocument/2006/relationships/image" Target="../media/image34.wmf"/><Relationship Id="rId35" Type="http://schemas.openxmlformats.org/officeDocument/2006/relationships/oleObject" Target="../embeddings/oleObject4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47.bin"/><Relationship Id="rId18" Type="http://schemas.openxmlformats.org/officeDocument/2006/relationships/image" Target="../media/image40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9.wmf"/><Relationship Id="rId20" Type="http://schemas.openxmlformats.org/officeDocument/2006/relationships/image" Target="../media/image17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5" Type="http://schemas.openxmlformats.org/officeDocument/2006/relationships/oleObject" Target="../embeddings/oleObject48.bin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50.bin"/><Relationship Id="rId4" Type="http://schemas.openxmlformats.org/officeDocument/2006/relationships/image" Target="../media/image35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3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56.bin"/><Relationship Id="rId18" Type="http://schemas.openxmlformats.org/officeDocument/2006/relationships/image" Target="../media/image46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5.wmf"/><Relationship Id="rId20" Type="http://schemas.openxmlformats.org/officeDocument/2006/relationships/image" Target="../media/image17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5" Type="http://schemas.openxmlformats.org/officeDocument/2006/relationships/oleObject" Target="../embeddings/oleObject57.bin"/><Relationship Id="rId10" Type="http://schemas.openxmlformats.org/officeDocument/2006/relationships/image" Target="../media/image44.wmf"/><Relationship Id="rId19" Type="http://schemas.openxmlformats.org/officeDocument/2006/relationships/oleObject" Target="../embeddings/oleObject59.bin"/><Relationship Id="rId4" Type="http://schemas.openxmlformats.org/officeDocument/2006/relationships/image" Target="../media/image41.wmf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oleObject" Target="../embeddings/oleObject65.bin"/><Relationship Id="rId18" Type="http://schemas.openxmlformats.org/officeDocument/2006/relationships/image" Target="../media/image52.wmf"/><Relationship Id="rId26" Type="http://schemas.openxmlformats.org/officeDocument/2006/relationships/image" Target="../media/image55.wmf"/><Relationship Id="rId3" Type="http://schemas.openxmlformats.org/officeDocument/2006/relationships/oleObject" Target="../embeddings/oleObject60.bin"/><Relationship Id="rId21" Type="http://schemas.openxmlformats.org/officeDocument/2006/relationships/oleObject" Target="../embeddings/oleObject70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67.bin"/><Relationship Id="rId25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1.wmf"/><Relationship Id="rId20" Type="http://schemas.openxmlformats.org/officeDocument/2006/relationships/oleObject" Target="../embeddings/oleObject69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64.bin"/><Relationship Id="rId24" Type="http://schemas.openxmlformats.org/officeDocument/2006/relationships/image" Target="../media/image54.wmf"/><Relationship Id="rId5" Type="http://schemas.openxmlformats.org/officeDocument/2006/relationships/oleObject" Target="../embeddings/oleObject61.bin"/><Relationship Id="rId15" Type="http://schemas.openxmlformats.org/officeDocument/2006/relationships/oleObject" Target="../embeddings/oleObject66.bin"/><Relationship Id="rId23" Type="http://schemas.openxmlformats.org/officeDocument/2006/relationships/oleObject" Target="../embeddings/oleObject71.bin"/><Relationship Id="rId10" Type="http://schemas.openxmlformats.org/officeDocument/2006/relationships/image" Target="../media/image50.wmf"/><Relationship Id="rId19" Type="http://schemas.openxmlformats.org/officeDocument/2006/relationships/oleObject" Target="../embeddings/oleObject68.bin"/><Relationship Id="rId4" Type="http://schemas.openxmlformats.org/officeDocument/2006/relationships/image" Target="../media/image47.wmf"/><Relationship Id="rId9" Type="http://schemas.openxmlformats.org/officeDocument/2006/relationships/oleObject" Target="../embeddings/oleObject63.bin"/><Relationship Id="rId14" Type="http://schemas.openxmlformats.org/officeDocument/2006/relationships/image" Target="../media/image16.wmf"/><Relationship Id="rId22" Type="http://schemas.openxmlformats.org/officeDocument/2006/relationships/image" Target="../media/image5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74.bin"/><Relationship Id="rId4" Type="http://schemas.openxmlformats.org/officeDocument/2006/relationships/image" Target="../media/image5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8297" y="738665"/>
            <a:ext cx="4800600" cy="990600"/>
          </a:xfrm>
        </p:spPr>
        <p:txBody>
          <a:bodyPr/>
          <a:lstStyle/>
          <a:p>
            <a:r>
              <a:rPr lang="en-US" dirty="0" smtClean="0"/>
              <a:t>Warm Up Tree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164914"/>
              </p:ext>
            </p:extLst>
          </p:nvPr>
        </p:nvGraphicFramePr>
        <p:xfrm>
          <a:off x="2971800" y="1828800"/>
          <a:ext cx="2514600" cy="34293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" name="Equation" r:id="rId3" imgW="838080" imgH="1143000" progId="Equation.DSMT4">
                  <p:embed/>
                </p:oleObj>
              </mc:Choice>
              <mc:Fallback>
                <p:oleObj name="Equation" r:id="rId3" imgW="838080" imgH="11430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828800"/>
                        <a:ext cx="2514600" cy="34293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0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Chapter 7.2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Integration by Parts</a:t>
            </a:r>
          </a:p>
        </p:txBody>
      </p:sp>
      <p:sp>
        <p:nvSpPr>
          <p:cNvPr id="12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1/14/2015</a:t>
            </a:fld>
            <a:endParaRPr lang="en-US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Chapter 7.2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Integration by Parts</a:t>
            </a:r>
          </a:p>
        </p:txBody>
      </p:sp>
      <p:sp>
        <p:nvSpPr>
          <p:cNvPr id="26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1/14/2015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524000"/>
            <a:ext cx="78486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Practice:</a:t>
            </a:r>
          </a:p>
          <a:p>
            <a:endParaRPr lang="en-US" sz="6600" dirty="0"/>
          </a:p>
          <a:p>
            <a:r>
              <a:rPr lang="en-US" sz="6600" dirty="0" smtClean="0"/>
              <a:t>Pg. 494 </a:t>
            </a:r>
            <a:r>
              <a:rPr lang="en-US" sz="6600" dirty="0" smtClean="0"/>
              <a:t># 1-4</a:t>
            </a:r>
            <a:r>
              <a:rPr lang="en-US" sz="6600" dirty="0"/>
              <a:t>, </a:t>
            </a:r>
            <a:r>
              <a:rPr lang="en-US" sz="6600" dirty="0" smtClean="0"/>
              <a:t>5-41 </a:t>
            </a:r>
            <a:r>
              <a:rPr lang="en-US" sz="6600" smtClean="0"/>
              <a:t>every other, 51-57 odd, 75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99187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4429432" y="914401"/>
            <a:ext cx="4724400" cy="1447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76765"/>
            <a:ext cx="4495800" cy="6710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Integration by Parts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41090" y="5638800"/>
            <a:ext cx="68580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Use when you have products of algebraic and transcendental functions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and u-sub fails.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551817"/>
              </p:ext>
            </p:extLst>
          </p:nvPr>
        </p:nvGraphicFramePr>
        <p:xfrm>
          <a:off x="76200" y="1524000"/>
          <a:ext cx="3124559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67" name="Equation" r:id="rId3" imgW="1346040" imgH="393480" progId="Equation.DSMT4">
                  <p:embed/>
                </p:oleObj>
              </mc:Choice>
              <mc:Fallback>
                <p:oleObj name="Equation" r:id="rId3" imgW="1346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524000"/>
                        <a:ext cx="3124559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3249407"/>
              </p:ext>
            </p:extLst>
          </p:nvPr>
        </p:nvGraphicFramePr>
        <p:xfrm>
          <a:off x="34413" y="2514600"/>
          <a:ext cx="477678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68" name="Equation" r:id="rId5" imgW="2057400" imgH="393480" progId="Equation.DSMT4">
                  <p:embed/>
                </p:oleObj>
              </mc:Choice>
              <mc:Fallback>
                <p:oleObj name="Equation" r:id="rId5" imgW="2057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13" y="2514600"/>
                        <a:ext cx="4776788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1880600"/>
              </p:ext>
            </p:extLst>
          </p:nvPr>
        </p:nvGraphicFramePr>
        <p:xfrm>
          <a:off x="1295400" y="3505200"/>
          <a:ext cx="2593975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69" name="Equation" r:id="rId7" imgW="1117440" imgH="279360" progId="Equation.DSMT4">
                  <p:embed/>
                </p:oleObj>
              </mc:Choice>
              <mc:Fallback>
                <p:oleObj name="Equation" r:id="rId7" imgW="11174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505200"/>
                        <a:ext cx="2593975" cy="649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1465664"/>
              </p:ext>
            </p:extLst>
          </p:nvPr>
        </p:nvGraphicFramePr>
        <p:xfrm>
          <a:off x="897731" y="4267200"/>
          <a:ext cx="2624138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70" name="Equation" r:id="rId9" imgW="1130040" imgH="279360" progId="Equation.DSMT4">
                  <p:embed/>
                </p:oleObj>
              </mc:Choice>
              <mc:Fallback>
                <p:oleObj name="Equation" r:id="rId9" imgW="11300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7731" y="4267200"/>
                        <a:ext cx="2624138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0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Chapter 7.2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Integration by Parts</a:t>
            </a:r>
          </a:p>
        </p:txBody>
      </p:sp>
      <p:sp>
        <p:nvSpPr>
          <p:cNvPr id="12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1/14/2015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4453061"/>
              </p:ext>
            </p:extLst>
          </p:nvPr>
        </p:nvGraphicFramePr>
        <p:xfrm>
          <a:off x="4571999" y="1058326"/>
          <a:ext cx="4345787" cy="1075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71" name="Equation" r:id="rId11" imgW="1130040" imgH="279360" progId="Equation.DSMT4">
                  <p:embed/>
                </p:oleObj>
              </mc:Choice>
              <mc:Fallback>
                <p:oleObj name="Equation" r:id="rId11" imgW="11300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1999" y="1058326"/>
                        <a:ext cx="4345787" cy="107527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383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4541005" y="2032124"/>
            <a:ext cx="4298195" cy="19034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9046142"/>
              </p:ext>
            </p:extLst>
          </p:nvPr>
        </p:nvGraphicFramePr>
        <p:xfrm>
          <a:off x="4810149" y="2035871"/>
          <a:ext cx="4022725" cy="190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" name="Equation" r:id="rId3" imgW="1587240" imgH="647640" progId="Equation.DSMT4">
                  <p:embed/>
                </p:oleObj>
              </mc:Choice>
              <mc:Fallback>
                <p:oleObj name="Equation" r:id="rId3" imgW="1587240" imgH="647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49" y="2035871"/>
                        <a:ext cx="4022725" cy="19097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830838"/>
              </p:ext>
            </p:extLst>
          </p:nvPr>
        </p:nvGraphicFramePr>
        <p:xfrm>
          <a:off x="4664075" y="1970088"/>
          <a:ext cx="3700463" cy="196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3" name="Equation" r:id="rId5" imgW="965160" imgH="660240" progId="Equation.DSMT4">
                  <p:embed/>
                </p:oleObj>
              </mc:Choice>
              <mc:Fallback>
                <p:oleObj name="Equation" r:id="rId5" imgW="965160" imgH="660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4075" y="1970088"/>
                        <a:ext cx="3700463" cy="196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5943600" y="4286116"/>
            <a:ext cx="3200400" cy="22432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4669940"/>
              </p:ext>
            </p:extLst>
          </p:nvPr>
        </p:nvGraphicFramePr>
        <p:xfrm>
          <a:off x="-13855" y="738665"/>
          <a:ext cx="2433638" cy="150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4" name="Equation" r:id="rId7" imgW="825480" imgH="507960" progId="Equation.DSMT4">
                  <p:embed/>
                </p:oleObj>
              </mc:Choice>
              <mc:Fallback>
                <p:oleObj name="Equation" r:id="rId7" imgW="825480" imgH="5079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3855" y="738665"/>
                        <a:ext cx="2433638" cy="1500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5582452"/>
              </p:ext>
            </p:extLst>
          </p:nvPr>
        </p:nvGraphicFramePr>
        <p:xfrm>
          <a:off x="1326126" y="4381174"/>
          <a:ext cx="2941074" cy="862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5" name="Equation" r:id="rId9" imgW="952200" imgH="279360" progId="Equation.DSMT4">
                  <p:embed/>
                </p:oleObj>
              </mc:Choice>
              <mc:Fallback>
                <p:oleObj name="Equation" r:id="rId9" imgW="952200" imgH="2793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6126" y="4381174"/>
                        <a:ext cx="2941074" cy="8626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8190226"/>
              </p:ext>
            </p:extLst>
          </p:nvPr>
        </p:nvGraphicFramePr>
        <p:xfrm>
          <a:off x="1371600" y="5407750"/>
          <a:ext cx="2749806" cy="612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6" name="Equation" r:id="rId11" imgW="914400" imgH="203040" progId="Equation.DSMT4">
                  <p:embed/>
                </p:oleObj>
              </mc:Choice>
              <mc:Fallback>
                <p:oleObj name="Equation" r:id="rId11" imgW="91440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407750"/>
                        <a:ext cx="2749806" cy="61204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9725725"/>
              </p:ext>
            </p:extLst>
          </p:nvPr>
        </p:nvGraphicFramePr>
        <p:xfrm>
          <a:off x="6072187" y="4346687"/>
          <a:ext cx="3048000" cy="837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7" name="Equation" r:id="rId13" imgW="1434960" imgH="393480" progId="Equation.DSMT4">
                  <p:embed/>
                </p:oleObj>
              </mc:Choice>
              <mc:Fallback>
                <p:oleObj name="Equation" r:id="rId13" imgW="143496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87" y="4346687"/>
                        <a:ext cx="3048000" cy="8373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4096763"/>
              </p:ext>
            </p:extLst>
          </p:nvPr>
        </p:nvGraphicFramePr>
        <p:xfrm>
          <a:off x="6348975" y="5194298"/>
          <a:ext cx="256698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8" name="Equation" r:id="rId15" imgW="977760" imgH="203040" progId="Equation.DSMT4">
                  <p:embed/>
                </p:oleObj>
              </mc:Choice>
              <mc:Fallback>
                <p:oleObj name="Equation" r:id="rId15" imgW="97776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8975" y="5194298"/>
                        <a:ext cx="2566987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4955936"/>
              </p:ext>
            </p:extLst>
          </p:nvPr>
        </p:nvGraphicFramePr>
        <p:xfrm>
          <a:off x="7087649" y="5807076"/>
          <a:ext cx="1104901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9" name="Equation" r:id="rId17" imgW="368280" imgH="203040" progId="Equation.DSMT4">
                  <p:embed/>
                </p:oleObj>
              </mc:Choice>
              <mc:Fallback>
                <p:oleObj name="Equation" r:id="rId17" imgW="368280" imgH="2030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7649" y="5807076"/>
                        <a:ext cx="1104901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059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334937" y="5836573"/>
              <a:ext cx="581025" cy="571500"/>
            </p14:xfrm>
          </p:contentPart>
        </mc:Choice>
        <mc:Fallback xmlns="">
          <p:pic>
            <p:nvPicPr>
              <p:cNvPr id="2059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8325577" y="5827216"/>
                <a:ext cx="599745" cy="5902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060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608762" y="5194298"/>
              <a:ext cx="554038" cy="669925"/>
            </p14:xfrm>
          </p:contentPart>
        </mc:Choice>
        <mc:Fallback xmlns="">
          <p:pic>
            <p:nvPicPr>
              <p:cNvPr id="2060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599396" y="5184938"/>
                <a:ext cx="572770" cy="6886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061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217718" y="5233987"/>
              <a:ext cx="812800" cy="590550"/>
            </p14:xfrm>
          </p:contentPart>
        </mc:Choice>
        <mc:Fallback xmlns="">
          <p:pic>
            <p:nvPicPr>
              <p:cNvPr id="2061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8208359" y="5224625"/>
                <a:ext cx="831518" cy="609275"/>
              </a:xfrm>
              <a:prstGeom prst="rect">
                <a:avLst/>
              </a:prstGeom>
            </p:spPr>
          </p:pic>
        </mc:Fallback>
      </mc:AlternateContent>
      <p:sp>
        <p:nvSpPr>
          <p:cNvPr id="19" name="TextBox 18"/>
          <p:cNvSpPr txBox="1"/>
          <p:nvPr/>
        </p:nvSpPr>
        <p:spPr>
          <a:xfrm>
            <a:off x="0" y="0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Chapter 7.2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Integration by Parts</a:t>
            </a:r>
          </a:p>
        </p:txBody>
      </p:sp>
      <p:sp>
        <p:nvSpPr>
          <p:cNvPr id="20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1/14/2015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326" y="2743200"/>
            <a:ext cx="10668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66"/>
                </a:solidFill>
              </a:rPr>
              <a:t>Algebraic </a:t>
            </a: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52600" y="2743200"/>
            <a:ext cx="16002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Transcendental</a:t>
            </a:r>
            <a:endParaRPr lang="en-US" dirty="0">
              <a:solidFill>
                <a:srgbClr val="0080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031187"/>
              </p:ext>
            </p:extLst>
          </p:nvPr>
        </p:nvGraphicFramePr>
        <p:xfrm>
          <a:off x="-31955" y="738665"/>
          <a:ext cx="2433638" cy="150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0" name="Equation" r:id="rId27" imgW="825480" imgH="507960" progId="Equation.DSMT4">
                  <p:embed/>
                </p:oleObj>
              </mc:Choice>
              <mc:Fallback>
                <p:oleObj name="Equation" r:id="rId27" imgW="825480" imgH="5079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1955" y="738665"/>
                        <a:ext cx="2433638" cy="150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914400" y="2057400"/>
            <a:ext cx="411726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1752600" y="1981200"/>
            <a:ext cx="594237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itle 1"/>
          <p:cNvSpPr txBox="1">
            <a:spLocks/>
          </p:cNvSpPr>
          <p:nvPr/>
        </p:nvSpPr>
        <p:spPr>
          <a:xfrm>
            <a:off x="3200400" y="738665"/>
            <a:ext cx="5919787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Pick “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” to be the part that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becomes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simpler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when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differentiating.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5158696" y="2454791"/>
            <a:ext cx="1" cy="9673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7711245" y="2545547"/>
            <a:ext cx="0" cy="8765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420272"/>
              </p:ext>
            </p:extLst>
          </p:nvPr>
        </p:nvGraphicFramePr>
        <p:xfrm>
          <a:off x="5253269" y="2531239"/>
          <a:ext cx="373794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1" name="Equation" r:id="rId29" imgW="215640" imgH="393480" progId="Equation.DSMT4">
                  <p:embed/>
                </p:oleObj>
              </mc:Choice>
              <mc:Fallback>
                <p:oleObj name="Equation" r:id="rId29" imgW="21564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3269" y="2531239"/>
                        <a:ext cx="373794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089184"/>
              </p:ext>
            </p:extLst>
          </p:nvPr>
        </p:nvGraphicFramePr>
        <p:xfrm>
          <a:off x="7800514" y="2740942"/>
          <a:ext cx="48418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" name="Equation" r:id="rId31" imgW="279360" imgH="279360" progId="Equation.DSMT4">
                  <p:embed/>
                </p:oleObj>
              </mc:Choice>
              <mc:Fallback>
                <p:oleObj name="Equation" r:id="rId31" imgW="279360" imgH="2793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0514" y="2740942"/>
                        <a:ext cx="484188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220321"/>
              </p:ext>
            </p:extLst>
          </p:nvPr>
        </p:nvGraphicFramePr>
        <p:xfrm>
          <a:off x="433388" y="3422650"/>
          <a:ext cx="3205162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3" name="Equation" r:id="rId33" imgW="1117440" imgH="279360" progId="Equation.DSMT4">
                  <p:embed/>
                </p:oleObj>
              </mc:Choice>
              <mc:Fallback>
                <p:oleObj name="Equation" r:id="rId33" imgW="11174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388" y="3422650"/>
                        <a:ext cx="3205162" cy="8016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2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1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4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6" grpId="0" animBg="1"/>
      <p:bldP spid="4" grpId="0" animBg="1"/>
      <p:bldP spid="22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4402029" y="1039308"/>
            <a:ext cx="4665771" cy="22372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1899021"/>
              </p:ext>
            </p:extLst>
          </p:nvPr>
        </p:nvGraphicFramePr>
        <p:xfrm>
          <a:off x="0" y="738665"/>
          <a:ext cx="3590926" cy="1423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8" name="Equation" r:id="rId3" imgW="1282680" imgH="507960" progId="Equation.DSMT4">
                  <p:embed/>
                </p:oleObj>
              </mc:Choice>
              <mc:Fallback>
                <p:oleObj name="Equation" r:id="rId3" imgW="1282680" imgH="5079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38665"/>
                        <a:ext cx="3590926" cy="14239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3340423"/>
              </p:ext>
            </p:extLst>
          </p:nvPr>
        </p:nvGraphicFramePr>
        <p:xfrm>
          <a:off x="4623928" y="1039308"/>
          <a:ext cx="3949700" cy="211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9" name="Equation" r:id="rId5" imgW="1549080" imgH="825480" progId="Equation.DSMT4">
                  <p:embed/>
                </p:oleObj>
              </mc:Choice>
              <mc:Fallback>
                <p:oleObj name="Equation" r:id="rId5" imgW="1549080" imgH="825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3928" y="1039308"/>
                        <a:ext cx="3949700" cy="21113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326962"/>
              </p:ext>
            </p:extLst>
          </p:nvPr>
        </p:nvGraphicFramePr>
        <p:xfrm>
          <a:off x="1804219" y="3429000"/>
          <a:ext cx="4302126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0" name="Equation" r:id="rId7" imgW="1854000" imgH="393480" progId="Equation.DSMT4">
                  <p:embed/>
                </p:oleObj>
              </mc:Choice>
              <mc:Fallback>
                <p:oleObj name="Equation" r:id="rId7" imgW="185400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4219" y="3429000"/>
                        <a:ext cx="4302126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4049435"/>
              </p:ext>
            </p:extLst>
          </p:nvPr>
        </p:nvGraphicFramePr>
        <p:xfrm>
          <a:off x="1685391" y="4343400"/>
          <a:ext cx="5360988" cy="1027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1" name="Equation" r:id="rId9" imgW="2387520" imgH="457200" progId="Equation.DSMT4">
                  <p:embed/>
                </p:oleObj>
              </mc:Choice>
              <mc:Fallback>
                <p:oleObj name="Equation" r:id="rId9" imgW="2387520" imgH="457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5391" y="4343400"/>
                        <a:ext cx="5360988" cy="102735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0" y="0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Chapter 7.2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Integration by Parts</a:t>
            </a:r>
          </a:p>
        </p:txBody>
      </p:sp>
      <p:sp>
        <p:nvSpPr>
          <p:cNvPr id="20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1/14/2015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6895127"/>
              </p:ext>
            </p:extLst>
          </p:nvPr>
        </p:nvGraphicFramePr>
        <p:xfrm>
          <a:off x="4524776" y="1432466"/>
          <a:ext cx="4557713" cy="178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2" name="Equation" r:id="rId11" imgW="1663560" imgH="647640" progId="Equation.DSMT4">
                  <p:embed/>
                </p:oleObj>
              </mc:Choice>
              <mc:Fallback>
                <p:oleObj name="Equation" r:id="rId11" imgW="1663560" imgH="647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776" y="1432466"/>
                        <a:ext cx="4557713" cy="178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flipH="1">
            <a:off x="4982788" y="1740305"/>
            <a:ext cx="1" cy="9673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879118" y="1831061"/>
            <a:ext cx="0" cy="8765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632656"/>
              </p:ext>
            </p:extLst>
          </p:nvPr>
        </p:nvGraphicFramePr>
        <p:xfrm>
          <a:off x="5169724" y="1859139"/>
          <a:ext cx="373794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3" name="Equation" r:id="rId13" imgW="215640" imgH="393480" progId="Equation.DSMT4">
                  <p:embed/>
                </p:oleObj>
              </mc:Choice>
              <mc:Fallback>
                <p:oleObj name="Equation" r:id="rId13" imgW="215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9724" y="1859139"/>
                        <a:ext cx="373794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2198321"/>
              </p:ext>
            </p:extLst>
          </p:nvPr>
        </p:nvGraphicFramePr>
        <p:xfrm>
          <a:off x="6986058" y="2026456"/>
          <a:ext cx="48418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4" name="Equation" r:id="rId15" imgW="279360" imgH="279360" progId="Equation.DSMT4">
                  <p:embed/>
                </p:oleObj>
              </mc:Choice>
              <mc:Fallback>
                <p:oleObj name="Equation" r:id="rId15" imgW="2793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6058" y="2026456"/>
                        <a:ext cx="484188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473901"/>
              </p:ext>
            </p:extLst>
          </p:nvPr>
        </p:nvGraphicFramePr>
        <p:xfrm>
          <a:off x="0" y="738665"/>
          <a:ext cx="3590925" cy="1423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5" name="Equation" r:id="rId17" imgW="1282680" imgH="507960" progId="Equation.DSMT4">
                  <p:embed/>
                </p:oleObj>
              </mc:Choice>
              <mc:Fallback>
                <p:oleObj name="Equation" r:id="rId17" imgW="1282680" imgH="5079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38665"/>
                        <a:ext cx="3590925" cy="1423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3667494"/>
              </p:ext>
            </p:extLst>
          </p:nvPr>
        </p:nvGraphicFramePr>
        <p:xfrm>
          <a:off x="1676400" y="5334000"/>
          <a:ext cx="4219575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6" name="Equation" r:id="rId19" imgW="1879560" imgH="393480" progId="Equation.DSMT4">
                  <p:embed/>
                </p:oleObj>
              </mc:Choice>
              <mc:Fallback>
                <p:oleObj name="Equation" r:id="rId19" imgW="187956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334000"/>
                        <a:ext cx="4219575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929879"/>
              </p:ext>
            </p:extLst>
          </p:nvPr>
        </p:nvGraphicFramePr>
        <p:xfrm>
          <a:off x="791315" y="2581520"/>
          <a:ext cx="3205162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7" name="Equation" r:id="rId21" imgW="1117440" imgH="279360" progId="Equation.DSMT4">
                  <p:embed/>
                </p:oleObj>
              </mc:Choice>
              <mc:Fallback>
                <p:oleObj name="Equation" r:id="rId21" imgW="11174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315" y="2581520"/>
                        <a:ext cx="3205162" cy="8016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3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2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4876800" y="3810000"/>
            <a:ext cx="427949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191000" y="738664"/>
            <a:ext cx="4953000" cy="24617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88930"/>
              </p:ext>
            </p:extLst>
          </p:nvPr>
        </p:nvGraphicFramePr>
        <p:xfrm>
          <a:off x="0" y="738665"/>
          <a:ext cx="2957513" cy="149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2" name="Equation" r:id="rId3" imgW="1002960" imgH="507960" progId="Equation.DSMT4">
                  <p:embed/>
                </p:oleObj>
              </mc:Choice>
              <mc:Fallback>
                <p:oleObj name="Equation" r:id="rId3" imgW="1002960" imgH="5079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38665"/>
                        <a:ext cx="2957513" cy="1497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8401598"/>
              </p:ext>
            </p:extLst>
          </p:nvPr>
        </p:nvGraphicFramePr>
        <p:xfrm>
          <a:off x="4495800" y="800099"/>
          <a:ext cx="3670300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3" name="Equation" r:id="rId5" imgW="1244520" imgH="812520" progId="Equation.DSMT4">
                  <p:embed/>
                </p:oleObj>
              </mc:Choice>
              <mc:Fallback>
                <p:oleObj name="Equation" r:id="rId5" imgW="1244520" imgH="8125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800099"/>
                        <a:ext cx="3670300" cy="240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9872379"/>
              </p:ext>
            </p:extLst>
          </p:nvPr>
        </p:nvGraphicFramePr>
        <p:xfrm>
          <a:off x="916158" y="3200399"/>
          <a:ext cx="3808242" cy="1103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4" name="Equation" r:id="rId7" imgW="1536480" imgH="444240" progId="Equation.DSMT4">
                  <p:embed/>
                </p:oleObj>
              </mc:Choice>
              <mc:Fallback>
                <p:oleObj name="Equation" r:id="rId7" imgW="1536480" imgH="4442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6158" y="3200399"/>
                        <a:ext cx="3808242" cy="11038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3375076"/>
              </p:ext>
            </p:extLst>
          </p:nvPr>
        </p:nvGraphicFramePr>
        <p:xfrm>
          <a:off x="4937125" y="3889375"/>
          <a:ext cx="4073525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5" name="Equation" r:id="rId9" imgW="1917360" imgH="482400" progId="Equation.DSMT4">
                  <p:embed/>
                </p:oleObj>
              </mc:Choice>
              <mc:Fallback>
                <p:oleObj name="Equation" r:id="rId9" imgW="1917360" imgH="4824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25" y="3889375"/>
                        <a:ext cx="4073525" cy="102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895045"/>
              </p:ext>
            </p:extLst>
          </p:nvPr>
        </p:nvGraphicFramePr>
        <p:xfrm>
          <a:off x="5207000" y="4803211"/>
          <a:ext cx="3533775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6" name="Equation" r:id="rId11" imgW="1346040" imgH="393480" progId="Equation.DSMT4">
                  <p:embed/>
                </p:oleObj>
              </mc:Choice>
              <mc:Fallback>
                <p:oleObj name="Equation" r:id="rId11" imgW="134604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0" y="4803211"/>
                        <a:ext cx="3533775" cy="1033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9078511"/>
              </p:ext>
            </p:extLst>
          </p:nvPr>
        </p:nvGraphicFramePr>
        <p:xfrm>
          <a:off x="5342962" y="5897511"/>
          <a:ext cx="1638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7" name="Equation" r:id="rId13" imgW="545760" imgH="203040" progId="Equation.DSMT4">
                  <p:embed/>
                </p:oleObj>
              </mc:Choice>
              <mc:Fallback>
                <p:oleObj name="Equation" r:id="rId13" imgW="545760" imgH="2030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2962" y="5897511"/>
                        <a:ext cx="16383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6199341"/>
              </p:ext>
            </p:extLst>
          </p:nvPr>
        </p:nvGraphicFramePr>
        <p:xfrm>
          <a:off x="838200" y="4322290"/>
          <a:ext cx="3124200" cy="1076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8" name="Equation" r:id="rId15" imgW="1218960" imgH="419040" progId="Equation.DSMT4">
                  <p:embed/>
                </p:oleObj>
              </mc:Choice>
              <mc:Fallback>
                <p:oleObj name="Equation" r:id="rId15" imgW="1218960" imgH="4190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322290"/>
                        <a:ext cx="3124200" cy="10764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753797"/>
              </p:ext>
            </p:extLst>
          </p:nvPr>
        </p:nvGraphicFramePr>
        <p:xfrm>
          <a:off x="914400" y="5329268"/>
          <a:ext cx="2895600" cy="10639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9" name="Equation" r:id="rId17" imgW="1143000" imgH="419040" progId="Equation.DSMT4">
                  <p:embed/>
                </p:oleObj>
              </mc:Choice>
              <mc:Fallback>
                <p:oleObj name="Equation" r:id="rId17" imgW="1143000" imgH="4190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329268"/>
                        <a:ext cx="2895600" cy="10639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4107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153428" y="5861255"/>
              <a:ext cx="581025" cy="571500"/>
            </p14:xfrm>
          </p:contentPart>
        </mc:Choice>
        <mc:Fallback xmlns="">
          <p:pic>
            <p:nvPicPr>
              <p:cNvPr id="4107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7144068" y="5851898"/>
                <a:ext cx="599745" cy="5902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4110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973888" y="4885198"/>
              <a:ext cx="1785937" cy="1027113"/>
            </p14:xfrm>
          </p:contentPart>
        </mc:Choice>
        <mc:Fallback xmlns="">
          <p:pic>
            <p:nvPicPr>
              <p:cNvPr id="4110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6964528" y="4875838"/>
                <a:ext cx="1804657" cy="1045834"/>
              </a:xfrm>
              <a:prstGeom prst="rect">
                <a:avLst/>
              </a:prstGeom>
            </p:spPr>
          </p:pic>
        </mc:Fallback>
      </mc:AlternateContent>
      <p:sp>
        <p:nvSpPr>
          <p:cNvPr id="19" name="TextBox 18"/>
          <p:cNvSpPr txBox="1"/>
          <p:nvPr/>
        </p:nvSpPr>
        <p:spPr>
          <a:xfrm>
            <a:off x="0" y="0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Chapter 7.2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Integration by Parts</a:t>
            </a:r>
          </a:p>
        </p:txBody>
      </p:sp>
      <p:sp>
        <p:nvSpPr>
          <p:cNvPr id="20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1/14/2015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263155"/>
              </p:ext>
            </p:extLst>
          </p:nvPr>
        </p:nvGraphicFramePr>
        <p:xfrm>
          <a:off x="0" y="738664"/>
          <a:ext cx="2957513" cy="149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90" name="Equation" r:id="rId27" imgW="1002960" imgH="507960" progId="Equation.DSMT4">
                  <p:embed/>
                </p:oleObj>
              </mc:Choice>
              <mc:Fallback>
                <p:oleObj name="Equation" r:id="rId27" imgW="1002960" imgH="5079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38664"/>
                        <a:ext cx="2957513" cy="1497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1139804"/>
              </p:ext>
            </p:extLst>
          </p:nvPr>
        </p:nvGraphicFramePr>
        <p:xfrm>
          <a:off x="4307681" y="984249"/>
          <a:ext cx="4719638" cy="191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91" name="Equation" r:id="rId29" imgW="1600200" imgH="647640" progId="Equation.DSMT4">
                  <p:embed/>
                </p:oleObj>
              </mc:Choice>
              <mc:Fallback>
                <p:oleObj name="Equation" r:id="rId29" imgW="1600200" imgH="647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7681" y="984249"/>
                        <a:ext cx="4719638" cy="191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flipH="1">
            <a:off x="5029200" y="1485869"/>
            <a:ext cx="1" cy="9673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7483759" y="1576625"/>
            <a:ext cx="0" cy="8765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3491529"/>
              </p:ext>
            </p:extLst>
          </p:nvPr>
        </p:nvGraphicFramePr>
        <p:xfrm>
          <a:off x="5142103" y="1508612"/>
          <a:ext cx="373794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92" name="Equation" r:id="rId31" imgW="215640" imgH="393480" progId="Equation.DSMT4">
                  <p:embed/>
                </p:oleObj>
              </mc:Choice>
              <mc:Fallback>
                <p:oleObj name="Equation" r:id="rId31" imgW="215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2103" y="1508612"/>
                        <a:ext cx="373794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508371"/>
              </p:ext>
            </p:extLst>
          </p:nvPr>
        </p:nvGraphicFramePr>
        <p:xfrm>
          <a:off x="7492359" y="1772020"/>
          <a:ext cx="48418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93" name="Equation" r:id="rId33" imgW="279360" imgH="279360" progId="Equation.DSMT4">
                  <p:embed/>
                </p:oleObj>
              </mc:Choice>
              <mc:Fallback>
                <p:oleObj name="Equation" r:id="rId33" imgW="2793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2359" y="1772020"/>
                        <a:ext cx="484188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757097"/>
              </p:ext>
            </p:extLst>
          </p:nvPr>
        </p:nvGraphicFramePr>
        <p:xfrm>
          <a:off x="1907" y="2389673"/>
          <a:ext cx="3205162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94" name="Equation" r:id="rId35" imgW="1117440" imgH="279360" progId="Equation.DSMT4">
                  <p:embed/>
                </p:oleObj>
              </mc:Choice>
              <mc:Fallback>
                <p:oleObj name="Equation" r:id="rId35" imgW="11174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" y="2389673"/>
                        <a:ext cx="3205162" cy="8016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6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6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5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4267200" y="1039308"/>
            <a:ext cx="4876800" cy="26182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319657"/>
              </p:ext>
            </p:extLst>
          </p:nvPr>
        </p:nvGraphicFramePr>
        <p:xfrm>
          <a:off x="4267200" y="1035050"/>
          <a:ext cx="4479925" cy="262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7" name="Equation" r:id="rId3" imgW="1460160" imgH="850680" progId="Equation.DSMT4">
                  <p:embed/>
                </p:oleObj>
              </mc:Choice>
              <mc:Fallback>
                <p:oleObj name="Equation" r:id="rId3" imgW="1460160" imgH="850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035050"/>
                        <a:ext cx="4479925" cy="26225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9326429"/>
              </p:ext>
            </p:extLst>
          </p:nvPr>
        </p:nvGraphicFramePr>
        <p:xfrm>
          <a:off x="1630085" y="3635829"/>
          <a:ext cx="3654425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8" name="Equation" r:id="rId5" imgW="1574640" imgH="431640" progId="Equation.DSMT4">
                  <p:embed/>
                </p:oleObj>
              </mc:Choice>
              <mc:Fallback>
                <p:oleObj name="Equation" r:id="rId5" imgW="15746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0085" y="3635829"/>
                        <a:ext cx="3654425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0" y="0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Chapter 7.2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Integration by Parts</a:t>
            </a:r>
          </a:p>
        </p:txBody>
      </p:sp>
      <p:sp>
        <p:nvSpPr>
          <p:cNvPr id="20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1/14/2015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09245"/>
              </p:ext>
            </p:extLst>
          </p:nvPr>
        </p:nvGraphicFramePr>
        <p:xfrm>
          <a:off x="4603894" y="1028623"/>
          <a:ext cx="4462462" cy="2247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9" name="Equation" r:id="rId7" imgW="1295280" imgH="863280" progId="Equation.DSMT4">
                  <p:embed/>
                </p:oleObj>
              </mc:Choice>
              <mc:Fallback>
                <p:oleObj name="Equation" r:id="rId7" imgW="1295280" imgH="863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894" y="1028623"/>
                        <a:ext cx="4462462" cy="22479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flipH="1">
            <a:off x="5306281" y="1782259"/>
            <a:ext cx="1" cy="9673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8140331" y="1719670"/>
            <a:ext cx="0" cy="8765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1293429"/>
              </p:ext>
            </p:extLst>
          </p:nvPr>
        </p:nvGraphicFramePr>
        <p:xfrm>
          <a:off x="5306281" y="1862922"/>
          <a:ext cx="373794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00" name="Equation" r:id="rId9" imgW="215640" imgH="393480" progId="Equation.DSMT4">
                  <p:embed/>
                </p:oleObj>
              </mc:Choice>
              <mc:Fallback>
                <p:oleObj name="Equation" r:id="rId9" imgW="215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6281" y="1862922"/>
                        <a:ext cx="373794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495632"/>
              </p:ext>
            </p:extLst>
          </p:nvPr>
        </p:nvGraphicFramePr>
        <p:xfrm>
          <a:off x="8229600" y="1915065"/>
          <a:ext cx="48418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01" name="Equation" r:id="rId11" imgW="279360" imgH="279360" progId="Equation.DSMT4">
                  <p:embed/>
                </p:oleObj>
              </mc:Choice>
              <mc:Fallback>
                <p:oleObj name="Equation" r:id="rId11" imgW="2793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1915065"/>
                        <a:ext cx="484188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7711648"/>
              </p:ext>
            </p:extLst>
          </p:nvPr>
        </p:nvGraphicFramePr>
        <p:xfrm>
          <a:off x="152400" y="744852"/>
          <a:ext cx="3306762" cy="1423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02" name="Equation" r:id="rId13" imgW="1180800" imgH="507960" progId="Equation.DSMT4">
                  <p:embed/>
                </p:oleObj>
              </mc:Choice>
              <mc:Fallback>
                <p:oleObj name="Equation" r:id="rId13" imgW="118080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744852"/>
                        <a:ext cx="3306762" cy="1423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623946"/>
              </p:ext>
            </p:extLst>
          </p:nvPr>
        </p:nvGraphicFramePr>
        <p:xfrm>
          <a:off x="1514475" y="4648200"/>
          <a:ext cx="39497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03" name="Equation" r:id="rId15" imgW="1701720" imgH="431640" progId="Equation.DSMT4">
                  <p:embed/>
                </p:oleObj>
              </mc:Choice>
              <mc:Fallback>
                <p:oleObj name="Equation" r:id="rId15" imgW="1701720" imgH="431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4475" y="4648200"/>
                        <a:ext cx="3949700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8321345"/>
              </p:ext>
            </p:extLst>
          </p:nvPr>
        </p:nvGraphicFramePr>
        <p:xfrm>
          <a:off x="1776413" y="5768975"/>
          <a:ext cx="3595687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04" name="Equation" r:id="rId17" imgW="1549080" imgH="253800" progId="Equation.DSMT4">
                  <p:embed/>
                </p:oleObj>
              </mc:Choice>
              <mc:Fallback>
                <p:oleObj name="Equation" r:id="rId17" imgW="154908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6413" y="5768975"/>
                        <a:ext cx="3595687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7994876"/>
              </p:ext>
            </p:extLst>
          </p:nvPr>
        </p:nvGraphicFramePr>
        <p:xfrm>
          <a:off x="607219" y="2620268"/>
          <a:ext cx="3205162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05" name="Equation" r:id="rId19" imgW="1117440" imgH="279360" progId="Equation.DSMT4">
                  <p:embed/>
                </p:oleObj>
              </mc:Choice>
              <mc:Fallback>
                <p:oleObj name="Equation" r:id="rId19" imgW="11174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9" y="2620268"/>
                        <a:ext cx="3205162" cy="8016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99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4572000" y="228888"/>
            <a:ext cx="4343962" cy="21333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6500077"/>
              </p:ext>
            </p:extLst>
          </p:nvPr>
        </p:nvGraphicFramePr>
        <p:xfrm>
          <a:off x="4759325" y="196850"/>
          <a:ext cx="4233863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9" name="Equation" r:id="rId3" imgW="1549080" imgH="685800" progId="Equation.DSMT4">
                  <p:embed/>
                </p:oleObj>
              </mc:Choice>
              <mc:Fallback>
                <p:oleObj name="Equation" r:id="rId3" imgW="154908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9325" y="196850"/>
                        <a:ext cx="4233863" cy="1876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3335692"/>
              </p:ext>
            </p:extLst>
          </p:nvPr>
        </p:nvGraphicFramePr>
        <p:xfrm>
          <a:off x="4697693" y="386893"/>
          <a:ext cx="4092575" cy="185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0" name="Equation" r:id="rId5" imgW="1320480" imgH="622080" progId="Equation.DSMT4">
                  <p:embed/>
                </p:oleObj>
              </mc:Choice>
              <mc:Fallback>
                <p:oleObj name="Equation" r:id="rId5" imgW="132048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7693" y="386893"/>
                        <a:ext cx="4092575" cy="185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489043"/>
              </p:ext>
            </p:extLst>
          </p:nvPr>
        </p:nvGraphicFramePr>
        <p:xfrm>
          <a:off x="228600" y="3581400"/>
          <a:ext cx="4824412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1" name="Equation" r:id="rId7" imgW="1562040" imgH="279360" progId="Equation.DSMT4">
                  <p:embed/>
                </p:oleObj>
              </mc:Choice>
              <mc:Fallback>
                <p:oleObj name="Equation" r:id="rId7" imgW="15620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581400"/>
                        <a:ext cx="4824412" cy="8620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0" y="0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Chapter 7.2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Integration by Parts</a:t>
            </a:r>
          </a:p>
        </p:txBody>
      </p:sp>
      <p:sp>
        <p:nvSpPr>
          <p:cNvPr id="20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1/14/2015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3929832"/>
              </p:ext>
            </p:extLst>
          </p:nvPr>
        </p:nvGraphicFramePr>
        <p:xfrm>
          <a:off x="152400" y="1045360"/>
          <a:ext cx="3219451" cy="150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2" name="Equation" r:id="rId9" imgW="1091880" imgH="507960" progId="Equation.DSMT4">
                  <p:embed/>
                </p:oleObj>
              </mc:Choice>
              <mc:Fallback>
                <p:oleObj name="Equation" r:id="rId9" imgW="10918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045360"/>
                        <a:ext cx="3219451" cy="150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Arrow Connector 27"/>
          <p:cNvCxnSpPr/>
          <p:nvPr/>
        </p:nvCxnSpPr>
        <p:spPr>
          <a:xfrm flipH="1">
            <a:off x="5257800" y="683638"/>
            <a:ext cx="1" cy="9673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7711245" y="627505"/>
            <a:ext cx="0" cy="8765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0740947"/>
              </p:ext>
            </p:extLst>
          </p:nvPr>
        </p:nvGraphicFramePr>
        <p:xfrm>
          <a:off x="5445126" y="740856"/>
          <a:ext cx="373794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3" name="Equation" r:id="rId11" imgW="215640" imgH="393480" progId="Equation.DSMT4">
                  <p:embed/>
                </p:oleObj>
              </mc:Choice>
              <mc:Fallback>
                <p:oleObj name="Equation" r:id="rId11" imgW="215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26" y="740856"/>
                        <a:ext cx="373794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0243300"/>
              </p:ext>
            </p:extLst>
          </p:nvPr>
        </p:nvGraphicFramePr>
        <p:xfrm>
          <a:off x="7800514" y="937706"/>
          <a:ext cx="48418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4" name="Equation" r:id="rId13" imgW="279360" imgH="279360" progId="Equation.DSMT4">
                  <p:embed/>
                </p:oleObj>
              </mc:Choice>
              <mc:Fallback>
                <p:oleObj name="Equation" r:id="rId13" imgW="2793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0514" y="937706"/>
                        <a:ext cx="484188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078926"/>
              </p:ext>
            </p:extLst>
          </p:nvPr>
        </p:nvGraphicFramePr>
        <p:xfrm>
          <a:off x="5346700" y="2551113"/>
          <a:ext cx="3556000" cy="127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5" name="Equation" r:id="rId15" imgW="1206360" imgH="431640" progId="Equation.DSMT4">
                  <p:embed/>
                </p:oleObj>
              </mc:Choice>
              <mc:Fallback>
                <p:oleObj name="Equation" r:id="rId15" imgW="120636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6700" y="2551113"/>
                        <a:ext cx="3556000" cy="1274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4677733"/>
              </p:ext>
            </p:extLst>
          </p:nvPr>
        </p:nvGraphicFramePr>
        <p:xfrm>
          <a:off x="304800" y="5029200"/>
          <a:ext cx="643255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6" name="Equation" r:id="rId17" imgW="2082600" imgH="203040" progId="Equation.DSMT4">
                  <p:embed/>
                </p:oleObj>
              </mc:Choice>
              <mc:Fallback>
                <p:oleObj name="Equation" r:id="rId17" imgW="208260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029200"/>
                        <a:ext cx="6432550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7924685"/>
              </p:ext>
            </p:extLst>
          </p:nvPr>
        </p:nvGraphicFramePr>
        <p:xfrm>
          <a:off x="607219" y="2620268"/>
          <a:ext cx="3205162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7" name="Equation" r:id="rId19" imgW="1117440" imgH="279360" progId="Equation.DSMT4">
                  <p:embed/>
                </p:oleObj>
              </mc:Choice>
              <mc:Fallback>
                <p:oleObj name="Equation" r:id="rId19" imgW="11174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9" y="2620268"/>
                        <a:ext cx="3205162" cy="8016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826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4800600" y="228888"/>
            <a:ext cx="4267200" cy="19034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284474"/>
              </p:ext>
            </p:extLst>
          </p:nvPr>
        </p:nvGraphicFramePr>
        <p:xfrm>
          <a:off x="4845050" y="173038"/>
          <a:ext cx="4332288" cy="188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9" name="Equation" r:id="rId3" imgW="1549080" imgH="685800" progId="Equation.DSMT4">
                  <p:embed/>
                </p:oleObj>
              </mc:Choice>
              <mc:Fallback>
                <p:oleObj name="Equation" r:id="rId3" imgW="154908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5050" y="173038"/>
                        <a:ext cx="4332288" cy="18843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6445795"/>
              </p:ext>
            </p:extLst>
          </p:nvPr>
        </p:nvGraphicFramePr>
        <p:xfrm>
          <a:off x="4916488" y="171450"/>
          <a:ext cx="3694112" cy="192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0" name="Equation" r:id="rId5" imgW="1244520" imgH="647640" progId="Equation.DSMT4">
                  <p:embed/>
                </p:oleObj>
              </mc:Choice>
              <mc:Fallback>
                <p:oleObj name="Equation" r:id="rId5" imgW="124452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6488" y="171450"/>
                        <a:ext cx="3694112" cy="192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6189962"/>
              </p:ext>
            </p:extLst>
          </p:nvPr>
        </p:nvGraphicFramePr>
        <p:xfrm>
          <a:off x="147638" y="2743201"/>
          <a:ext cx="4348162" cy="783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1" name="Equation" r:id="rId7" imgW="1549080" imgH="279360" progId="Equation.DSMT4">
                  <p:embed/>
                </p:oleObj>
              </mc:Choice>
              <mc:Fallback>
                <p:oleObj name="Equation" r:id="rId7" imgW="15490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8" y="2743201"/>
                        <a:ext cx="4348162" cy="7831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0" y="0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Chapter 7.2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Integration by Parts</a:t>
            </a:r>
          </a:p>
        </p:txBody>
      </p:sp>
      <p:sp>
        <p:nvSpPr>
          <p:cNvPr id="20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1/14/2015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5629771"/>
              </p:ext>
            </p:extLst>
          </p:nvPr>
        </p:nvGraphicFramePr>
        <p:xfrm>
          <a:off x="171450" y="1044575"/>
          <a:ext cx="3181350" cy="150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2" name="Equation" r:id="rId9" imgW="1079280" imgH="507960" progId="Equation.DSMT4">
                  <p:embed/>
                </p:oleObj>
              </mc:Choice>
              <mc:Fallback>
                <p:oleObj name="Equation" r:id="rId9" imgW="10792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1044575"/>
                        <a:ext cx="3181350" cy="1500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Arrow Connector 27"/>
          <p:cNvCxnSpPr/>
          <p:nvPr/>
        </p:nvCxnSpPr>
        <p:spPr>
          <a:xfrm>
            <a:off x="5791200" y="723394"/>
            <a:ext cx="0" cy="7806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7711245" y="627505"/>
            <a:ext cx="0" cy="8765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1137225"/>
              </p:ext>
            </p:extLst>
          </p:nvPr>
        </p:nvGraphicFramePr>
        <p:xfrm>
          <a:off x="5943600" y="724475"/>
          <a:ext cx="373794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3" name="Equation" r:id="rId11" imgW="215640" imgH="393480" progId="Equation.DSMT4">
                  <p:embed/>
                </p:oleObj>
              </mc:Choice>
              <mc:Fallback>
                <p:oleObj name="Equation" r:id="rId11" imgW="215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724475"/>
                        <a:ext cx="373794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0733025"/>
              </p:ext>
            </p:extLst>
          </p:nvPr>
        </p:nvGraphicFramePr>
        <p:xfrm>
          <a:off x="7800514" y="937706"/>
          <a:ext cx="48418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4" name="Equation" r:id="rId13" imgW="279360" imgH="279360" progId="Equation.DSMT4">
                  <p:embed/>
                </p:oleObj>
              </mc:Choice>
              <mc:Fallback>
                <p:oleObj name="Equation" r:id="rId13" imgW="2793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0514" y="937706"/>
                        <a:ext cx="484188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4648200" y="2495838"/>
            <a:ext cx="4494212" cy="19034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1715079"/>
              </p:ext>
            </p:extLst>
          </p:nvPr>
        </p:nvGraphicFramePr>
        <p:xfrm>
          <a:off x="4680743" y="2472312"/>
          <a:ext cx="4506913" cy="188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5" name="Equation" r:id="rId15" imgW="1612800" imgH="685800" progId="Equation.DSMT4">
                  <p:embed/>
                </p:oleObj>
              </mc:Choice>
              <mc:Fallback>
                <p:oleObj name="Equation" r:id="rId15" imgW="161280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0743" y="2472312"/>
                        <a:ext cx="4506913" cy="18843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6026105"/>
              </p:ext>
            </p:extLst>
          </p:nvPr>
        </p:nvGraphicFramePr>
        <p:xfrm>
          <a:off x="4845050" y="2495838"/>
          <a:ext cx="3544887" cy="192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6" name="Equation" r:id="rId17" imgW="1193760" imgH="685800" progId="Equation.DSMT4">
                  <p:embed/>
                </p:oleObj>
              </mc:Choice>
              <mc:Fallback>
                <p:oleObj name="Equation" r:id="rId17" imgW="11937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5050" y="2495838"/>
                        <a:ext cx="3544887" cy="192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5298187" y="3024154"/>
            <a:ext cx="0" cy="7806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7543800" y="2943304"/>
            <a:ext cx="0" cy="8765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6393691"/>
              </p:ext>
            </p:extLst>
          </p:nvPr>
        </p:nvGraphicFramePr>
        <p:xfrm>
          <a:off x="5500275" y="3034434"/>
          <a:ext cx="373794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7" name="Equation" r:id="rId19" imgW="215640" imgH="393480" progId="Equation.DSMT4">
                  <p:embed/>
                </p:oleObj>
              </mc:Choice>
              <mc:Fallback>
                <p:oleObj name="Equation" r:id="rId19" imgW="215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275" y="3034434"/>
                        <a:ext cx="373794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5654697"/>
              </p:ext>
            </p:extLst>
          </p:nvPr>
        </p:nvGraphicFramePr>
        <p:xfrm>
          <a:off x="7635493" y="3204655"/>
          <a:ext cx="48418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8" name="Equation" r:id="rId20" imgW="279360" imgH="279360" progId="Equation.DSMT4">
                  <p:embed/>
                </p:oleObj>
              </mc:Choice>
              <mc:Fallback>
                <p:oleObj name="Equation" r:id="rId20" imgW="2793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5493" y="3204655"/>
                        <a:ext cx="484188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3769423"/>
              </p:ext>
            </p:extLst>
          </p:nvPr>
        </p:nvGraphicFramePr>
        <p:xfrm>
          <a:off x="76200" y="4388363"/>
          <a:ext cx="4876800" cy="649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9" name="Equation" r:id="rId21" imgW="2095200" imgH="279360" progId="Equation.DSMT4">
                  <p:embed/>
                </p:oleObj>
              </mc:Choice>
              <mc:Fallback>
                <p:oleObj name="Equation" r:id="rId21" imgW="2095200" imgH="2793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4388363"/>
                        <a:ext cx="4876800" cy="6495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66115"/>
              </p:ext>
            </p:extLst>
          </p:nvPr>
        </p:nvGraphicFramePr>
        <p:xfrm>
          <a:off x="152401" y="5257801"/>
          <a:ext cx="4648199" cy="626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0" name="Equation" r:id="rId23" imgW="2070000" imgH="279360" progId="Equation.DSMT4">
                  <p:embed/>
                </p:oleObj>
              </mc:Choice>
              <mc:Fallback>
                <p:oleObj name="Equation" r:id="rId23" imgW="2070000" imgH="2793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1" y="5257801"/>
                        <a:ext cx="4648199" cy="6263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148686"/>
              </p:ext>
            </p:extLst>
          </p:nvPr>
        </p:nvGraphicFramePr>
        <p:xfrm>
          <a:off x="5315382" y="4572000"/>
          <a:ext cx="3660775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1" name="Equation" r:id="rId25" imgW="1422360" imgH="711000" progId="Equation.DSMT4">
                  <p:embed/>
                </p:oleObj>
              </mc:Choice>
              <mc:Fallback>
                <p:oleObj name="Equation" r:id="rId25" imgW="1422360" imgH="711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5382" y="4572000"/>
                        <a:ext cx="3660775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818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281989"/>
              </p:ext>
            </p:extLst>
          </p:nvPr>
        </p:nvGraphicFramePr>
        <p:xfrm>
          <a:off x="34413" y="914400"/>
          <a:ext cx="4711700" cy="505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85" name="Equation" r:id="rId3" imgW="1701720" imgH="1854000" progId="Equation.DSMT4">
                  <p:embed/>
                </p:oleObj>
              </mc:Choice>
              <mc:Fallback>
                <p:oleObj name="Equation" r:id="rId3" imgW="1701720" imgH="18540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13" y="914400"/>
                        <a:ext cx="4711700" cy="5059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42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096048"/>
              </p:ext>
            </p:extLst>
          </p:nvPr>
        </p:nvGraphicFramePr>
        <p:xfrm>
          <a:off x="3810000" y="1447799"/>
          <a:ext cx="4913312" cy="44754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86" name="Equation" r:id="rId5" imgW="1765080" imgH="1612800" progId="Equation.DSMT4">
                  <p:embed/>
                </p:oleObj>
              </mc:Choice>
              <mc:Fallback>
                <p:oleObj name="Equation" r:id="rId5" imgW="1765080" imgH="16128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447799"/>
                        <a:ext cx="4913312" cy="447542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Chapter 7.2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Integration by Parts</a:t>
            </a:r>
          </a:p>
        </p:txBody>
      </p:sp>
      <p:sp>
        <p:nvSpPr>
          <p:cNvPr id="26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1/14/2015</a:t>
            </a:fld>
            <a:endParaRPr lang="en-US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AFABB4AF137F42AE9093390F1330F5" ma:contentTypeVersion="0" ma:contentTypeDescription="Create a new document." ma:contentTypeScope="" ma:versionID="941c17d3239e763131d728f8ee64233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B663B6B1-F3D7-48DA-B759-D3D1EEE65F67}">
  <ds:schemaRefs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6970FA7-4752-4EE2-9617-A02222E1DC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B6B41A-CE6E-4325-A261-56B99FBE7C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112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Office Theme</vt:lpstr>
      <vt:lpstr>Equation</vt:lpstr>
      <vt:lpstr>Warm Up Tree</vt:lpstr>
      <vt:lpstr>Integration by Parts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Integration by Parts</dc:title>
  <dc:creator>Qayumi, Enayat</dc:creator>
  <cp:lastModifiedBy>Qayumi, Enayat</cp:lastModifiedBy>
  <cp:revision>79</cp:revision>
  <dcterms:created xsi:type="dcterms:W3CDTF">2006-08-16T00:00:00Z</dcterms:created>
  <dcterms:modified xsi:type="dcterms:W3CDTF">2015-01-14T22:05:04Z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0x01010045AFABB4AF137F42AE9093390F1330F5</vt:lpwstr>
  </property>
</Properties>
</file>