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61" r:id="rId5"/>
    <p:sldId id="271" r:id="rId6"/>
    <p:sldId id="273" r:id="rId7"/>
    <p:sldId id="270" r:id="rId8"/>
    <p:sldId id="256" r:id="rId9"/>
    <p:sldId id="267" r:id="rId10"/>
    <p:sldId id="268" r:id="rId11"/>
    <p:sldId id="264" r:id="rId12"/>
    <p:sldId id="266" r:id="rId13"/>
    <p:sldId id="278" r:id="rId14"/>
    <p:sldId id="279" r:id="rId15"/>
    <p:sldId id="280" r:id="rId16"/>
    <p:sldId id="286" r:id="rId17"/>
    <p:sldId id="285" r:id="rId18"/>
    <p:sldId id="281" r:id="rId19"/>
    <p:sldId id="282" r:id="rId20"/>
    <p:sldId id="283" r:id="rId21"/>
    <p:sldId id="272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0.wmf"/><Relationship Id="rId6" Type="http://schemas.openxmlformats.org/officeDocument/2006/relationships/image" Target="../media/image121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3.wmf"/><Relationship Id="rId1" Type="http://schemas.openxmlformats.org/officeDocument/2006/relationships/image" Target="../media/image120.wmf"/><Relationship Id="rId6" Type="http://schemas.openxmlformats.org/officeDocument/2006/relationships/image" Target="../media/image130.wmf"/><Relationship Id="rId11" Type="http://schemas.openxmlformats.org/officeDocument/2006/relationships/image" Target="../media/image121.wmf"/><Relationship Id="rId5" Type="http://schemas.openxmlformats.org/officeDocument/2006/relationships/image" Target="../media/image129.wmf"/><Relationship Id="rId10" Type="http://schemas.openxmlformats.org/officeDocument/2006/relationships/image" Target="../media/image126.wmf"/><Relationship Id="rId4" Type="http://schemas.openxmlformats.org/officeDocument/2006/relationships/image" Target="../media/image128.wmf"/><Relationship Id="rId9" Type="http://schemas.openxmlformats.org/officeDocument/2006/relationships/image" Target="../media/image1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7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47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9T17:45:31.73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349 273,'24'0,"-24"0,0-24,0-1,0 0,0 0,0 1,0-1,0 0,0 0,0 25,0-24,-24 24,24-25,-25 0,1 25,24 0,-25 0,25 0,-25 0,1 0,24 0,-25 0,25 0,-24 25,24-25,-25 25,0-25,25 24,-24-24,24 50,-25-50,25 49,0-24,-24 0,-1 0,25-1,0 1,0 0,0 0,0-1,0 1,0 0,0-1,0 1,0-25,0 25,-24 0,24-25,0 24,0-24,0 25,0-25,0 25,0 0,0-25,24 24,-24-24,0 25,0-25,25 25,-25 0,0-1,0-24,24 0,-24 25,0-25,25 0,-25 25,24-25,-24 25,0-25,25 0,-25 0,0 0,25 0,-25 0,24 24,-24-24,0 0,25 0,-25 0,24 0,-24-24,25 24,-25-25,25 25,-1 0,-24-25,0 0,25 25,-25-24,0 24,24 0,-24-25,25 0,-25 25,0-25,0 25,24-49,-24 49,0-25,0 0,0 1,0 24,0-25,0 25,0-25,0 0,-24 25,24-24,-25 24,1 0,24 0,0 0,-25 24,1-24,24 25,-25 0,25 0,-25-25,25 24,0-24,-24 0,24 0,0 25,-25-25,25 0,0 0,25 0,-25 0,24 0,1 0,0 0,-1 0,25 0,-49 0,49 0,-24 0,-25 0,49 0,-49 0,25 0,-25 0,24 0,1 0,-25 0,24 0,-24 0,25 0,-25 0,25 0,-50 0,0 0,25 0,-24 0,24-25,-25 1,25-1,-24 25,-1-50,25 50,0-24,-24-1,24 25,-25 0,0 0,25-25,-24 25,-1 0,25 0,0 0,0 25,0 0,0-25,0 24,0 1,0-25,0 25,0-25,0 25,-24-25,24-25,24 25,-24-25,0 25,25 0,-25 0,24 0,-24 0,25 0,-25 0,25 0,-1 0,-24 0,25 0,-25 0,0 25,0-25,24 0,-24 0,0 0,-24 0,24 0,0 25,-25-25,25 0,0 24,-24-24,-1 0,25 0,0 0,25 0,-25 0,24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4.0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226 62,'178'0,"-1"0,-25 0,0 0,-102 0,-25 0,1 0,-26-23,-26 23,1 0,25 0,-25 0,-51 0,-51 0,1 0,-51 0,50 0,26 0,25 0,0 0,76 0,0 0,-26 23,26-23,0 24,76 23,-25 0,76-47,75 23,1-23,-26 0,-76 0,-76 0,-25-23,-25 23,25 0,-25 0,0 0,25 0,-26 23,-24 1,-1-1,26 1,-77 23,26-47,0 23,1 0,-27 1,52-1,24-23,1 0,25 0,51 0,-1 0,52 0,75 0,0 0,-50 0,50-23,-101 23,-26 0,-24 0,-26 0,-26 0,1 0,25 0,-25 0,-51 23,25 1,-25 23,-50 23,50-23,0-47,25 24,-25-1,25-23,51 0,0 0,26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6.0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0-1,'0'0,"25"0,50 0,124 0,-50 0,49 0,-49 0,-24 0,-51 0,-74 0,0 0,-25 0,1 0,-1 0,-25 24,-49 1,-1 0,-24 25,0-26,-25 1,0 0,124-1,0-24,0 0,25 0,99 25,51 24,-26-24,50 0,-75-25,-24 0,-51 0,1 0,-50 0,1 0,24 0,-25 25,0-25,25 0,-25 0,-49 25,-26-1,1 1,-1-25,26 0,24 0,0 0,50 0,0 0,25 0,75 0,-1 0,75 0,-25 0,-25 0,50 0,-99 0,-25 0,-50 0,49 0,-49 0,-25 0,1 0,24 0,-25 0,0 0,-25 25,-24 0,-1 0,0-1,1 26,-1-1,-49 25,99-24,-24-26,49-24,24 0,51 0,-25 0,-25 0,24 0,-24 0,0-24,0-1,0 25,-25-25,49 25,-24-25,25 0,0 25,-26-49,1 49,-25-24,0 24,-25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7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324 0,'0'0,"25"0,25 0,25 0,-25 0,75 0,-50 0,24 0,-25 0,-49 0,25 0,-25 0,0 0,-25 0,-25 25,-25-25,25 25,-25 0,-74 24,-25-24,49-25,0 0,50 0,-25 0,1 0,49 0,0 0,25 0,25 0,74 25,-24 0,50-25,75 0,-2 0,-23 0,-25 0,-50 0,-75 0,0 0,-50 0,25 0,-25 0,0 0,-75 49,-25-24,-25 25,-48 73,48-98,-50 49,51-49,24-25,50 0,100 0,25 0,25 0,49 0,26 0,50 0,23 0,52 0,-100 0,-50 0,-101-25,1 25,-25 0,-25 0,1 0,24 0,-25 0,-50 50,0-1,-25-24,-50 25,-24-25,25-1,74-24,25 0,50 0,50-24,25 24,-1 0,25 0,-24 0,25 0,-25 0,0 0,-50 0,0 0,-25 0,-25 0,25 0,-25 0,0 0,25 0,-25 24,0-24,25 25,-25-25,0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38.6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0,'0'0,"25"0,0 0,-1 0,51 0,-50 0,99 0,-75 0,50 0,-24 0,-1 0,-24 0,-25 0,24 0,1 0,-25 0,24 0,-24 0,50 0,-26 0,1 0,-1 0,1 0,24 0,-24 0,0 0,24 0,0 0,1 0,-25 0,74 0,-25 0,0 0,0 0,0 0,50 0,25 0,-50 0,50 0,-50 0,49 0,1 0,-50 0,49 0,1 0,-50 0,0 0,50 0,-75 0,50 0,24 0,-49 0,50 0,0 0,-50 0,49 0,-24 0,0 0,25 0,-75 0,0 0,-24 0,24 0,-25 0,25 0,1 0,-26 0,0 0,1 0,-26 0,26 0,-26 0,26 0,-1 0,-24 0,24 0,1 0,24 0,0 0,0 0,-24 0,-1 0,-24 0,-1 0,1 0,0 0,-26 0,26 0,0 0,-25 0,24 0,-24 0,0 0,0 0,-25 0,24 0,-24 0,25 0,0 0,0 0,24 0,-24 0,25 0,-25 0,24 0,-49 0,25 0,0 0,0 0,-1 0,-24 0,50 0,-25 0,0 0,24 0,1 0,-1 0,1 0,-25 0,0 0,24 0,-49 0,25 0,-25 0,25 0,0 0,-1 0,1 0,0 0,25 0,-50 0,25 0,-25 0,49 0,26 0,-1 0,0 0,26 0,24 0,24 0,-24 0,-74 0,-25 0,-25 0,0 100,0-26,0-25,0 1,25 0,-25-26,0 26,0-25,0 0,0-1,0-24,0 50,0-50,0 25,0 24,0-24,0 25,24-1,-24-24,0-25,25 50,-25-26,0 1,0 0,25 0,-25 24,25-24,0 25,-25-26,0 1,25 0,-25-25,-25 0,25 0,0 25,0-25,0 25,0-25,0 24,0-24,0 25,0 0,0-25,25 25,-25-25,24 0,26 25,-25-1,24-24,1 25,0 0,49 0,-25 24,75-24,-25 25,0-26,0 26,-25-25,1 49,-1-74,0 25,25 25,-74-1,24-49,-24 25,-1-25,-49 0,0 74,-25 25,25 1,0 73,0-49,0 50,0-1,0-49,0 50,0-75,0 74,0-74,0-24,0 24,0 0,0-49,0 24,0 0,0-24,0 24,0-49,0 25,0-26,-24-24,-1 0,25 0,-25 0,-49 0,-1 0,-24 0,-25 0,-50 0,50 0,-149 0,75 0,0 0,-1 0,-24 0,49 0,1 0,49 0,0 0,0 0,24 0,1 0,-25 0,-25 0,-24 0,24 0,25 0,25 0,-1 0,-24 0,0 0,0 0,-25 0,25 0,-49 0,49 0,-75 0,1 0,-1 0,-49 0,25 0,50 0,-51 0,51 0,-26 0,75 0,-25 0,50 0,0 0,0 0,-1 0,1 0,74 0,1 0,-26 25,50 0,-50 0,1 0,24-1,0 1,0 25,1-50,-1 49,-25-24,50 0,-25-25,-24 49,-1-49,-24 0,-1 0,1 0,-25 0,24 0,-24 0,-25 0,0 0,0 0,-50 0,26 0,-51 0,-24 0,24 0,-24 0,25 0,74 0,-25 0,50 0,24 0,1 25,-1 0,26-25,-26 0,26 25,-1-25,1 0,-26 0,1 0,24 25,-24-25,-1 0,-24 24,25-24,-26 0,1 0,25 0,-25 0,49 0,50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4.46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0,'0'0,"0"25,0 24,0 1,0 74,0 0,0 50,0 0,0-1,0-24,0-25,25-24,-25-1,0 0,0-25,0 1,0-25,0-26,0 1,0 0,0-25,0 25,0-25,0 25,0-1,0-24,0 25,0-25,0 25,0-25,0 25,0 0,0 0,0-25,0 24,0-24,0 0,0 0,0 0,24 0,-24 0,25 0,49 0,1 0,24 0,25 0,-1 0,51 0,-26 0,50 0,1 0,24 25,74-25,-99 25,74-25,-49 25,-25-25,0 25,-49-25,-25 0,0 24,-50-24,25 0,-25 0,-24 0,24 25,0 0,-24-25,24 0,1 0,-1 0,0 0,25 0,-25 0,26 0,-1 0,49 0,-49 0,25 25,-25 24,-25-24,25 0,1-25,-26 25,0 25,25-26,25 26,-99-50,24 25,-49-25,0 0,0 99,0 25,0 0,0 50,0-25,0 0,0 24,0-49,0 50,0-99,0 24,0-49,0 24,0 0,0-24,0 24,0-24,0-50,0 25,0 25,0-50,0 24,0 1,0 0,0-25,0 25,0-25,0 25,0-25,0 24,0 1,0 25,-24-25,24-25,0 49,0-24,0 0,0 0,0-25,0 25,0-1,0-24,0 25,0-25,0 25,-25-25,25-50,-25-49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7.49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0 546,'25'0,"-25"0,25 0,24 0,1-24,49 0,100-1,49 1,0 0,50 0,123 24,-73 0,24 0,25 0,-25-72,49 48,51 24,-100 0,0 0,25 0,-50 0,25 0,-74 0,0 0,-75 0,50 0,-50 0,0-48,50 23,-74-23,49 24,-50 0,25 24,25 0,-24 0,-1 0,25 0,-50-48,50 48,25 0,25-48,74 24,-25 24,25 0,25 0,-49 0,24 0,25 0,-25 0,-298 0,-74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9.36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1537,'0'-24,"25"-1,50-24,-26-25,75 24,25-24,25-24,-25 24,49 0,-24 0,-25 0,-1 25,1-1,-74 1,73 24,-98 1,24-26,26 1,-1 0,-50-1,26 26,49-1,-74 0,24 25,-24-24,24-1,50 0,-74 25,24 0,0-24,-24 24,0 0,24 0,50 0,-25 0,1 0,73 0,1 0,-50 0,49 0,1 0,-50 0,25 0,0 0,0 0,-25 0,24 0,-48 0,24 0,25 0,-50 0,0 0,25 0,-25 0,75 0,-75 0,0 0,-24 0,-1 0,1 0,24 0,-25 0,25 0,1 0,-26 0,0 0,26 0,24 0,-75 0,26 0,-1 0,1 0,-1 0,-49 0,24-25,1 25,24 0,-24-25,24 25,1 0,-1 0,1 0,-26 0,26-24,-26 24,1 0,24-25,-24 25,-1-25,51 1,-26-1,-24 25,24 0,1 0,-26 0,50 0,-24 0,-1 0,1 0,24 0,0 0,25 0,25 0,-25 0,50 0,-1 0,-49 0,50 0,-1 0,-48 0,48 0,26 0,-1 0,0 0,51 0,-51 0,50 0,-25 0,-24-49,49 49,-50 0,1 0,24 0,0-50,25 50,-25 0,1 0,24 0,-25 0,-25 0,26 0,-150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9T17:40:58.7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740 524,'0'-24,"0"-26,0 26,0-26,0-23,0 48,0 0,0-24,0 0,0 24,-26 25,1-24,25-1,-26 25,26 0,0-25,-25 25,-1 0,26-49,-25 49,-1 0,26 0,-25 0,25 0,-26 0,26 0,-25 0,-1 0,26 0,-26 25,26-25,-25 24,25-24,-26 50,1-50,25 24,-51 1,51-1,-26 1,1-25,-1 49,1-49,-1 50,1-50,-1 24,26 1,-51-1,51-24,-25 50,25-50,-26 49,1-24,25-25,0 24,0 1,0-25,0 24,0-24,0 25,0-25,0 25,25-1,-25 1,0-25,0 49,26-49,-26 25,0 24,0-49,25 49,-25-24,0 0,0-1,0 1,0 0,26 24,-26-25,0 1,25 0,-25-1,26 1,-1 0,-25-1,26-24,-26 0,25 0,-25 25,26-25,-1 24,-25-24,26 25,25-25,-51 0,25 0,1 0,-1 0,1 0,0 0,-1 0,26 0,-51 0,26 0,25-25,-51 1,25 24,-25-25,0 25,26-24,-26-1,25 25,-25-25,0 1,0-1,0 25,26 0,-26-25,0 1,25 24,-25-25,0 25,0-49,0 49,0-25,0 25,0-24,0 24,0-25,0 0,0 25,0-24,0 24,0-25,0 25,0-24,0-1,-25 25,25-25,0 1,0 24,0-25,0 25,0-25,0 25,-26 0,1 0,25 0,-26 25,1 0,25-25,-26 49,1-49,25 49,-26-49,26 25,0-25,0 24,0-24,-25 0,25 0,-26 0,26 0,0 25,0-25,-25 0,25 0,0 0,25 0,-25 0,26 0,-26 0,25 0,-25 0,26 0,-26 0,0 0,25 0,1 0,-26 0,25 0,1 0,-1 0,-25 0,26 0,-26 0,25 0,1 0,-26 0,25 0,-25 0,26 0,-26 0,51 0,-51 25,25-25,-25 0,26 0,-1 0,-25 0,26 0,-52 0,1 0,25-50,-26 50,1-24,25 24,0-25,-26 1,26 24,-25 0,25-25,-26 0,1 25,25-24,-26 24,26 0,0-25,-25 25,25-25,-26 25,26 0,0 25,0 24,-25-24,-1 24,26-24,-25 49,-26-74,51 49,-26-49,26 25,-25-25,25 0,25 0,-25 0,26 0,-26 0,25-25,1 0,-1 25,-25 0,26 0,-26-24,0-1,0 25,0-25,0 25,25-24,-25-1,26 25,-26 0,25 0,-25 0,26 0,-26 0,0 0,25 0,-25 0,26 0,-26 0,25 0,-25 0,0 0,26 0,-26 0,0 0,-26 0,1 0,25 0,0 0,-51 0,25 0,1 0,-1 0,1 0,-1 0,1 0,25 0,-26 0,26 0,26 0,-26 0,-26 25,26-25,0 24,0-24,-25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4.5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0 149,'0'0,"25"0,-25 0,25 0,-25 0,24 0,-24 0,25 0,0 0,0 0,0 0,-1 0,1 0,25 0,-25 0,24 0,1 0,-1 25,-24-25,0 0,25 0,-26 0,1 0,0 0,-25 0,50 0,-50 0,24 0,-24 0,25 0,-25 0,25 0,0 0,-25 0,25 0,-25 0,24 0,-24 0,25 0,0 0,0 0,0 0,-1 0,1 0,0 0,0 0,-25 0,25 0,-25 0,49 0,-49 0,25 0,-25 0,25 0,0 0,-25 0,25-25,-25 25,24 0,-24 0,25 0,0 0,0 0,-25 0,25 0,-25 0,49 0,-24 0,0 0,24 0,-24 0,0 0,0 0,0 0,-1 0,26 0,-25 0,0 0,-1 0,26 0,-25 0,24 0,-24 0,25 0,-25 0,-1 0,1 0,-25 0,25 0,0 0,-25 0,25 0,-25 0,24 0,-24 0,50 0,-50 0,25 0,-25 0,25 0,-25 0,24 0,1 0,0 0,-25 0,25 0,-25 0,49 0,-49 0,25 0,0 0,0 0,24 0,-49 0,25 0,0 0,-25 0,50 0,-26 0,1 0,0 0,25 0,-26 0,1 0,25 0,-25 0,-1 0,1 0,25 0,-25 0,24 0,-24 0,25 0,-26 0,1 0,25 0,-50 0,25 0,24 0,-24 0,-25 0,50 0,-26 0,1 0,0 0,0 0,0 0,-25 0,24 0,-24 0,25 0,-25 0,25 0,0 0,-25 0,25 0,-25 0,24 0,-24 0,50 0,-25 0,-25 0,49 0,-24 0,0 0,25 0,-26 0,1 0,25 0,-25 0,49 0,-24 0,-26 0,26 0,0 0,-1 0,26 0,-26 0,1 0,0 0,-1 0,1 0,-1 0,1 0,-25 0,24 0,1 0,0 0,24 0,-24 0,-1 0,1 0,-1 0,1 0,24 0,-24 0,24 0,1 0,-26 0,1 0,-25 0,24 0,-24 0,50 0,-51 0,26 0,-25 0,24 0,1 0,0 0,-1 0,1 0,-1 0,1 0,0 0,-26 0,26 0,0 0,-1 0,1 0,-1 0,1 0,0 0,-1 0,26 0,-26 0,26 0,-26 0,-24 0,25 0,-26 0,26 0,-25 0,0 0,-1 0,1 0,0 0,-25 0,25 0,-25 0,25 0,-25 0,24 0,1 0,-25 0,25 0,-25 0,25 0,-25 0,25 0,-1 0,-24 0,25 0,-25 0,25 0,0 0,0 0,-1 0,-24 0,50 0,-50 0,25 0,-25 0,25 0,-25 0,24 0,1 0,-25 0,-25 0,1 0,24-24,-25 24,25 0,-25 0,25-25,-25 1,0 24,25 0,-24-24,24 24,-25 0,25-25,-25 25,0 0,25 0,-25 0,25 0,25 0,-25 0,25 0,-25 0,0-24,0 24,25 0,-25 0,0 0,0 0,25 0,-25 24,24 1,1-1,-25 25,25-49,-25 24,50-24,-26 25,1-1,0-24,0 0,0 24,-25-24,24 25,1-25,-25 0,0 0,0 0,0 0,25 0,-25 24,0-24,-25 0,0 0,25 0,-24 0,24 0,-25 0,25 0,-50 25,50-25,-25 0,1 0,-1 0,25 24,-25-24,25 25,-50-25,50 24,-24-24,24 0,-25 0,25 0,-25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9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406 0,'0'0,"0"25,-26-25,1 0,25 25,-25-25,-1 0,1 24,-26-24,26 25,0 0,25-25,-26 0,26 25,-25-25,25 0,-25 0,25 0,-26 0,26 0,-25 0,0 0,25 0,0 0,-26 0,26 0,26 0,-26 0,25 0,-25 0,25 0,-25 0,26 0,-1 0,-25 0,25 0,1 25,24 24,1 1,-26 0,51-26,-76 26,51-25,0 24,-26-24,-25 0,25-25,26 25,-51-25,0 0,-25 0,-1 0,26-25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31.6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452 247,'0'0,"0"-25,0 25,0-24,0 0,0 24,0-24,0 24,0-25,0 25,0-24,0 0,0 24,0-24,0 24,-24 0,24-24,-25 24,25-25,-24 25,-1 0,25 0,-24 0,24 0,-24 0,24 0,-25 0,1 0,24 0,-49 0,49 0,-25 0,25 0,-24 0,24 0,-25 25,1-25,24 24,-25-24,25 0,0 24,-24-24,24 24,0 0,-25 1,25-25,0 24,0-24,0 24,0 0,0 1,0-1,0 24,0-23,-24-1,24 0,0 24,0-23,0-1,0-24,0 48,0-48,0 25,0-1,0-24,0 24,0 0,0-24,0 25,0-25,0 0,0 24,24-24,-24 24,25-24,-25 0,24 0,-24 0,25 0,-1 0,-24 0,25 0,-25 0,24 0,-24 0,25 0,-1 0,1 0,-25 0,49 0,-49 0,24 0,-24 0,24 0,-24 0,25 0,-1 0,1 0,-25 0,24 0,-24 0,25 0,-1 0,-24 0,25 0,-25-24,24 0,-24 24,0-25,25 25,-25 0,0-48,0 48,0-24,0 24,0-25,0 1,-25 24,25-24,0 24,0-24,0 24,0-25,0 1,-24 24,24 24,-25-24,25 25,-49-25,49 24,-24 0,-1-24,25 0,-24 24,24-24,0 25,0-50,0 25,24 0,-24-48,25 48,-25 0,49-24,-49-1,24 25,-24-24,25 24,-25-24,0 24,24-24,-24 0,0 24,25 0,-25 0,24 0,-24 0,0 0,0 24,0-24,0 24,0-24,0 24,0 0,0 1,25-1,-25 0,0-24,0 24,0-24,0 25,24-25,-24 0,0 0,24 0,-24 0,0 0,0 0,25 0,-25 0,0 0,24 0,-24 0,0 0,0 0,-24 0,24 0,-25 0,1 0,0 0,24 0,-25 0,1 0,24 0,-25 0,25 0,-24 0,24 0,-25 0,1 0,24 0,-25 0,25 0,-24 0,24 0,0 0,-25 0,25 0,0 0,25 0,-25 0,24 0,-24 0,49 0,-49 0,25 0,-25 0,24 0,-24 0,25 0,-1 0,-24 0,25 0,-25 0,-25 0,1 0,24 0,-25 0,25 0,-24 0,-1 0,1 0,24 0,-25 0,25 0,25 0,-25-25,24 1,-24 24,25-24,-25 24,24 0,1-24,-25 24,24 0,-48 0,24 0,-25 0,25 24,-49-24,49 0,0 0,-24 0,24 0,-25 0,25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4.5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0 149,'0'0,"25"0,-25 0,25 0,-25 0,24 0,-24 0,25 0,0 0,0 0,0 0,-1 0,1 0,25 0,-25 0,24 0,1 0,-1 25,-24-25,0 0,25 0,-26 0,1 0,0 0,-25 0,50 0,-50 0,24 0,-24 0,25 0,-25 0,25 0,0 0,-25 0,25 0,-25 0,24 0,-24 0,25 0,0 0,0 0,0 0,-1 0,1 0,0 0,0 0,-25 0,25 0,-25 0,49 0,-49 0,25 0,-25 0,25 0,0 0,-25 0,25-25,-25 25,24 0,-24 0,25 0,0 0,0 0,-25 0,25 0,-25 0,49 0,-24 0,0 0,24 0,-24 0,0 0,0 0,0 0,-1 0,26 0,-25 0,0 0,-1 0,26 0,-25 0,24 0,-24 0,25 0,-25 0,-1 0,1 0,-25 0,25 0,0 0,-25 0,25 0,-25 0,24 0,-24 0,50 0,-50 0,25 0,-25 0,25 0,-25 0,24 0,1 0,0 0,-25 0,25 0,-25 0,49 0,-49 0,25 0,0 0,0 0,24 0,-49 0,25 0,0 0,-25 0,50 0,-26 0,1 0,0 0,25 0,-26 0,1 0,25 0,-25 0,-1 0,1 0,25 0,-25 0,24 0,-24 0,25 0,-26 0,1 0,25 0,-50 0,25 0,24 0,-24 0,-25 0,50 0,-26 0,1 0,0 0,0 0,0 0,-25 0,24 0,-24 0,25 0,-25 0,25 0,0 0,-25 0,25 0,-25 0,24 0,-24 0,50 0,-25 0,-25 0,49 0,-24 0,0 0,25 0,-26 0,1 0,25 0,-25 0,49 0,-24 0,-26 0,26 0,0 0,-1 0,26 0,-26 0,1 0,0 0,-1 0,1 0,-1 0,1 0,-25 0,24 0,1 0,0 0,24 0,-24 0,-1 0,1 0,-1 0,1 0,24 0,-24 0,24 0,1 0,-26 0,1 0,-25 0,24 0,-24 0,50 0,-51 0,26 0,-25 0,24 0,1 0,0 0,-1 0,1 0,-1 0,1 0,0 0,-26 0,26 0,0 0,-1 0,1 0,-1 0,1 0,0 0,-1 0,26 0,-26 0,26 0,-26 0,-24 0,25 0,-26 0,26 0,-25 0,0 0,-1 0,1 0,0 0,-25 0,25 0,-25 0,25 0,-25 0,24 0,1 0,-25 0,25 0,-25 0,25 0,-25 0,25 0,-1 0,-24 0,25 0,-25 0,25 0,0 0,0 0,-1 0,-24 0,50 0,-50 0,25 0,-25 0,25 0,-25 0,24 0,1 0,-25 0,-25 0,1 0,24-24,-25 24,25 0,-25 0,25-25,-25 1,0 24,25 0,-24-24,24 24,-25 0,25-25,-25 25,0 0,25 0,-25 0,25 0,25 0,-25 0,25 0,-25 0,0-24,0 24,25 0,-25 0,0 0,0 0,25 0,-25 24,24 1,1-1,-25 25,25-49,-25 24,50-24,-26 25,1-1,0-24,0 0,0 24,-25-24,24 25,1-25,-25 0,0 0,0 0,0 0,25 0,-25 24,0-24,-25 0,0 0,25 0,-24 0,24 0,-25 0,25 0,-50 25,50-25,-25 0,1 0,-1 0,25 24,-25-24,25 25,-50-25,50 24,-24-24,24 0,-25 0,25 0,-25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9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406 0,'0'0,"0"25,-26-25,1 0,25 25,-25-25,-1 0,1 24,-26-24,26 25,0 0,25-25,-26 0,26 25,-25-25,25 0,-25 0,25 0,-26 0,26 0,-25 0,0 0,25 0,0 0,-26 0,26 0,26 0,-26 0,25 0,-25 0,25 0,-25 0,26 0,-1 0,-25 0,25 0,1 25,24 24,1 1,-26 0,51-26,-76 26,51-25,0 24,-26-24,-25 0,25-25,26 25,-51-25,0 0,-25 0,-1 0,26-25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31.6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452 247,'0'0,"0"-25,0 25,0-24,0 0,0 24,0-24,0 24,0-25,0 25,0-24,0 0,0 24,0-24,0 24,-24 0,24-24,-25 24,25-25,-24 25,-1 0,25 0,-24 0,24 0,-24 0,24 0,-25 0,1 0,24 0,-49 0,49 0,-25 0,25 0,-24 0,24 0,-25 25,1-25,24 24,-25-24,25 0,0 24,-24-24,24 24,0 0,-25 1,25-25,0 24,0-24,0 24,0 0,0 1,0-1,0 24,0-23,-24-1,24 0,0 24,0-23,0-1,0-24,0 48,0-48,0 25,0-1,0-24,0 24,0 0,0-24,0 25,0-25,0 0,0 24,24-24,-24 24,25-24,-25 0,24 0,-24 0,25 0,-1 0,-24 0,25 0,-25 0,24 0,-24 0,25 0,-1 0,1 0,-25 0,49 0,-49 0,24 0,-24 0,24 0,-24 0,25 0,-1 0,1 0,-25 0,24 0,-24 0,25 0,-1 0,-24 0,25 0,-25-24,24 0,-24 24,0-25,25 25,-25 0,0-48,0 48,0-24,0 24,0-25,0 1,-25 24,25-24,0 24,0-24,0 24,0-25,0 1,-24 24,24 24,-25-24,25 25,-49-25,49 24,-24 0,-1-24,25 0,-24 24,24-24,0 25,0-50,0 25,24 0,-24-48,25 48,-25 0,49-24,-49-1,24 25,-24-24,25 24,-25-24,0 24,24-24,-24 0,0 24,25 0,-25 0,24 0,-24 0,0 0,0 24,0-24,0 24,0-24,0 24,0 0,0 1,25-1,-25 0,0-24,0 24,0-24,0 25,24-25,-24 0,0 0,24 0,-24 0,0 0,0 0,25 0,-25 0,0 0,24 0,-24 0,0 0,0 0,-24 0,24 0,-25 0,1 0,0 0,24 0,-25 0,1 0,24 0,-25 0,25 0,-24 0,24 0,-25 0,1 0,24 0,-25 0,25 0,-24 0,24 0,0 0,-25 0,25 0,0 0,25 0,-25 0,24 0,-24 0,49 0,-49 0,25 0,-25 0,24 0,-24 0,25 0,-1 0,-24 0,25 0,-25 0,-25 0,1 0,24 0,-25 0,25 0,-24 0,-1 0,1 0,24 0,-25 0,25 0,25 0,-25-25,24 1,-24 24,25-24,-25 24,24 0,1-24,-25 24,24 0,-48 0,24 0,-25 0,25 24,-49-24,49 0,0 0,-24 0,24 0,-25 0,25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2.0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410 6,'0'0,"25"0,51 0,-26 0,25 0,-24 0,-26 0,0 0,0 0,-25 0,0 25,25-1,76 26,-26-26,-50 1,51-1,-51-24,-25 25,-25-25,0 0,0 0,-26 0,-24 0,-1 25,-24 24,-1-24,-25 24,76 0,0-24,25-25,25 0,25 0,25 0,0 0,1 0,-26 0,25-25,26 25,-1-25,26 25,24 0,-24-24,-26 24,-49 0,-52 0,26 0,-50 24,-25 50,-26-24,-25 23,-25 1,-100 25,75-50,25-49,76 25,50-25,25 0,25 0,0 0,50-25,1-24,-1 0,26-1,-1 26,-24-1,49 0,-24 25,0 0,-1-24,-24 24,-26 0,-50 0,-25 0,0 0,0 0,-1 0,-24 0,-50 0,24 0,1 0,24 0,26 0,-25-25,0-24,24 49,1-74,-25 74,50-25,-25 1,0 24,0 0,-1 0,-49 49,25-49,25 0,-1 0,-24 25,25-1,0 1,25-25,0 0,25-25,0 1,0-1,0 0,1 25,49-49,-25 49,-25-24,26 24,-26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81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82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79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81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60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5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3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07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7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48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5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91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0" Type="http://schemas.openxmlformats.org/officeDocument/2006/relationships/image" Target="../media/image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7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86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90.pn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5.wmf"/><Relationship Id="rId20" Type="http://schemas.openxmlformats.org/officeDocument/2006/relationships/image" Target="../media/image89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82.wmf"/><Relationship Id="rId19" Type="http://schemas.openxmlformats.org/officeDocument/2006/relationships/image" Target="../media/image88.png"/><Relationship Id="rId4" Type="http://schemas.openxmlformats.org/officeDocument/2006/relationships/image" Target="../media/image87.png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8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100.png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94.wmf"/><Relationship Id="rId17" Type="http://schemas.openxmlformats.org/officeDocument/2006/relationships/image" Target="../media/image9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6.wmf"/><Relationship Id="rId20" Type="http://schemas.openxmlformats.org/officeDocument/2006/relationships/image" Target="../media/image102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8.png"/><Relationship Id="rId11" Type="http://schemas.openxmlformats.org/officeDocument/2006/relationships/oleObject" Target="../embeddings/oleObject59.bin"/><Relationship Id="rId5" Type="http://schemas.openxmlformats.org/officeDocument/2006/relationships/image" Target="../media/image91.wmf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93.wmf"/><Relationship Id="rId19" Type="http://schemas.openxmlformats.org/officeDocument/2006/relationships/image" Target="../media/image101.png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95.wmf"/><Relationship Id="rId22" Type="http://schemas.openxmlformats.org/officeDocument/2006/relationships/image" Target="../media/image9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69.emf"/><Relationship Id="rId18" Type="http://schemas.openxmlformats.org/officeDocument/2006/relationships/customXml" Target="../ink/ink6.xml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4.wmf"/><Relationship Id="rId12" Type="http://schemas.openxmlformats.org/officeDocument/2006/relationships/customXml" Target="../ink/ink3.xml"/><Relationship Id="rId17" Type="http://schemas.openxmlformats.org/officeDocument/2006/relationships/image" Target="../media/image71.emf"/><Relationship Id="rId2" Type="http://schemas.openxmlformats.org/officeDocument/2006/relationships/slideLayout" Target="../slideLayouts/slideLayout1.xml"/><Relationship Id="rId16" Type="http://schemas.openxmlformats.org/officeDocument/2006/relationships/customXml" Target="../ink/ink5.xml"/><Relationship Id="rId20" Type="http://schemas.openxmlformats.org/officeDocument/2006/relationships/customXml" Target="../ink/ink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105.wmf"/><Relationship Id="rId5" Type="http://schemas.openxmlformats.org/officeDocument/2006/relationships/image" Target="../media/image103.wmf"/><Relationship Id="rId15" Type="http://schemas.openxmlformats.org/officeDocument/2006/relationships/image" Target="../media/image70.emf"/><Relationship Id="rId10" Type="http://schemas.openxmlformats.org/officeDocument/2006/relationships/oleObject" Target="../embeddings/oleObject65.bin"/><Relationship Id="rId19" Type="http://schemas.openxmlformats.org/officeDocument/2006/relationships/customXml" Target="../ink/ink7.xml"/><Relationship Id="rId4" Type="http://schemas.openxmlformats.org/officeDocument/2006/relationships/oleObject" Target="../embeddings/oleObject63.bin"/><Relationship Id="rId9" Type="http://schemas.openxmlformats.org/officeDocument/2006/relationships/image" Target="../media/image107.png"/><Relationship Id="rId14" Type="http://schemas.openxmlformats.org/officeDocument/2006/relationships/customXml" Target="../ink/ink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6.emf"/><Relationship Id="rId18" Type="http://schemas.openxmlformats.org/officeDocument/2006/relationships/customXml" Target="../ink/ink12.xml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9.wmf"/><Relationship Id="rId12" Type="http://schemas.openxmlformats.org/officeDocument/2006/relationships/customXml" Target="../ink/ink9.xml"/><Relationship Id="rId17" Type="http://schemas.openxmlformats.org/officeDocument/2006/relationships/image" Target="../media/image78.emf"/><Relationship Id="rId2" Type="http://schemas.openxmlformats.org/officeDocument/2006/relationships/slideLayout" Target="../slideLayouts/slideLayout1.xml"/><Relationship Id="rId16" Type="http://schemas.openxmlformats.org/officeDocument/2006/relationships/customXml" Target="../ink/ink1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111.wmf"/><Relationship Id="rId5" Type="http://schemas.openxmlformats.org/officeDocument/2006/relationships/image" Target="../media/image108.wmf"/><Relationship Id="rId15" Type="http://schemas.openxmlformats.org/officeDocument/2006/relationships/image" Target="../media/image77.e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79.e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110.wmf"/><Relationship Id="rId14" Type="http://schemas.openxmlformats.org/officeDocument/2006/relationships/customXml" Target="../ink/ink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118.wmf"/><Relationship Id="rId26" Type="http://schemas.openxmlformats.org/officeDocument/2006/relationships/image" Target="../media/image91.emf"/><Relationship Id="rId3" Type="http://schemas.openxmlformats.org/officeDocument/2006/relationships/notesSlide" Target="../notesSlides/notesSlide14.xml"/><Relationship Id="rId21" Type="http://schemas.openxmlformats.org/officeDocument/2006/relationships/customXml" Target="../ink/ink14.xml"/><Relationship Id="rId7" Type="http://schemas.openxmlformats.org/officeDocument/2006/relationships/image" Target="../media/image113.wmf"/><Relationship Id="rId12" Type="http://schemas.openxmlformats.org/officeDocument/2006/relationships/image" Target="../media/image119.png"/><Relationship Id="rId17" Type="http://schemas.openxmlformats.org/officeDocument/2006/relationships/oleObject" Target="../embeddings/oleObject76.bin"/><Relationship Id="rId25" Type="http://schemas.openxmlformats.org/officeDocument/2006/relationships/customXml" Target="../ink/ink16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7.wmf"/><Relationship Id="rId20" Type="http://schemas.openxmlformats.org/officeDocument/2006/relationships/image" Target="../media/image88.e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115.wmf"/><Relationship Id="rId24" Type="http://schemas.openxmlformats.org/officeDocument/2006/relationships/image" Target="../media/image90.emf"/><Relationship Id="rId5" Type="http://schemas.openxmlformats.org/officeDocument/2006/relationships/image" Target="../media/image112.wmf"/><Relationship Id="rId15" Type="http://schemas.openxmlformats.org/officeDocument/2006/relationships/oleObject" Target="../embeddings/oleObject75.bin"/><Relationship Id="rId23" Type="http://schemas.openxmlformats.org/officeDocument/2006/relationships/customXml" Target="../ink/ink15.xml"/><Relationship Id="rId10" Type="http://schemas.openxmlformats.org/officeDocument/2006/relationships/oleObject" Target="../embeddings/oleObject73.bin"/><Relationship Id="rId19" Type="http://schemas.openxmlformats.org/officeDocument/2006/relationships/customXml" Target="../ink/ink13.xml"/><Relationship Id="rId4" Type="http://schemas.openxmlformats.org/officeDocument/2006/relationships/oleObject" Target="../embeddings/oleObject70.bin"/><Relationship Id="rId9" Type="http://schemas.openxmlformats.org/officeDocument/2006/relationships/image" Target="../media/image114.wmf"/><Relationship Id="rId14" Type="http://schemas.openxmlformats.org/officeDocument/2006/relationships/image" Target="../media/image116.wmf"/><Relationship Id="rId22" Type="http://schemas.openxmlformats.org/officeDocument/2006/relationships/image" Target="../media/image8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7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7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120.wmf"/><Relationship Id="rId4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gif"/><Relationship Id="rId7" Type="http://schemas.openxmlformats.org/officeDocument/2006/relationships/hyperlink" Target="http://www.google.com/imgres?imgurl=http://reigninggifts.com/images/SpunBambooNeckedCeramicVase60338737.jpg&amp;imgrefurl=http://reigninggifts.com/VASES-HomeAccents.htm&amp;usg=__wY_yQsnuAPIKmrna-eMB5MPUFkc=&amp;h=420&amp;w=420&amp;sz=8&amp;hl=en&amp;start=8&amp;zoom=1&amp;um=1&amp;itbs=1&amp;tbnid=jodyXMLFp7SYqM:&amp;tbnh=125&amp;tbnw=125&amp;prev=/images?q=vase&amp;um=1&amp;hl=en&amp;safe=active&amp;rls=com.microsoft:en-us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imgres?imgurl=http://etc.usf.edu/clipart/4000/4068/cylinder_1_lg.gif&amp;imgrefurl=http://etc.usf.edu/clipart/4000/4068/cylinder_1.htm&amp;usg=__TSrGkw2fauBZEL0GetnxT1PsoI8=&amp;h=700&amp;w=492&amp;sz=31&amp;hl=en&amp;start=8&amp;zoom=1&amp;um=1&amp;itbs=1&amp;tbnid=Xv9IHaXrJPyW9M:&amp;tbnh=140&amp;tbnw=98&amp;prev=/images?q=cylinder&amp;um=1&amp;hl=en&amp;safe=active&amp;sa=N&amp;rls=com.microsoft:en-us&amp;tbs=isch:1" TargetMode="Externa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126.wmf"/><Relationship Id="rId3" Type="http://schemas.openxmlformats.org/officeDocument/2006/relationships/image" Target="../media/image122.wmf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125.wmf"/><Relationship Id="rId5" Type="http://schemas.openxmlformats.org/officeDocument/2006/relationships/image" Target="../media/image120.wmf"/><Relationship Id="rId15" Type="http://schemas.openxmlformats.org/officeDocument/2006/relationships/image" Target="../media/image121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124.wmf"/><Relationship Id="rId14" Type="http://schemas.openxmlformats.org/officeDocument/2006/relationships/oleObject" Target="../embeddings/oleObject8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129.wmf"/><Relationship Id="rId18" Type="http://schemas.openxmlformats.org/officeDocument/2006/relationships/oleObject" Target="../embeddings/oleObject93.bin"/><Relationship Id="rId3" Type="http://schemas.openxmlformats.org/officeDocument/2006/relationships/image" Target="../media/image122.wmf"/><Relationship Id="rId21" Type="http://schemas.openxmlformats.org/officeDocument/2006/relationships/image" Target="../media/image125.wmf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131.wmf"/><Relationship Id="rId25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128.wmf"/><Relationship Id="rId24" Type="http://schemas.openxmlformats.org/officeDocument/2006/relationships/oleObject" Target="../embeddings/oleObject96.bin"/><Relationship Id="rId5" Type="http://schemas.openxmlformats.org/officeDocument/2006/relationships/image" Target="../media/image120.wmf"/><Relationship Id="rId15" Type="http://schemas.openxmlformats.org/officeDocument/2006/relationships/image" Target="../media/image130.wmf"/><Relationship Id="rId23" Type="http://schemas.openxmlformats.org/officeDocument/2006/relationships/image" Target="../media/image126.wmf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124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127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etc.usf.edu/clipart/4000/4068/cylinder_1_lg.gif&amp;imgrefurl=http://etc.usf.edu/clipart/4000/4068/cylinder_1.htm&amp;usg=__TSrGkw2fauBZEL0GetnxT1PsoI8=&amp;h=700&amp;w=492&amp;sz=31&amp;hl=en&amp;start=8&amp;zoom=1&amp;um=1&amp;itbs=1&amp;tbnid=Xv9IHaXrJPyW9M:&amp;tbnh=140&amp;tbnw=98&amp;prev=/images?q=cylinder&amp;um=1&amp;hl=en&amp;safe=active&amp;sa=N&amp;rls=com.microsoft:en-us&amp;tbs=isch:1" TargetMode="External"/><Relationship Id="rId13" Type="http://schemas.openxmlformats.org/officeDocument/2006/relationships/image" Target="../media/image14.wmf"/><Relationship Id="rId18" Type="http://schemas.openxmlformats.org/officeDocument/2006/relationships/image" Target="../media/image21.png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image" Target="../media/image13.wmf"/><Relationship Id="rId5" Type="http://schemas.openxmlformats.org/officeDocument/2006/relationships/image" Target="../media/image18.png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11.jpeg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15.bin"/><Relationship Id="rId26" Type="http://schemas.openxmlformats.org/officeDocument/2006/relationships/image" Target="../media/image37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2.wmf"/><Relationship Id="rId7" Type="http://schemas.openxmlformats.org/officeDocument/2006/relationships/image" Target="../media/image36.png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4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18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image" Target="../media/image39.png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31.wmf"/><Relationship Id="rId31" Type="http://schemas.openxmlformats.org/officeDocument/2006/relationships/image" Target="../media/image42.png"/><Relationship Id="rId4" Type="http://schemas.openxmlformats.org/officeDocument/2006/relationships/image" Target="../media/image35.png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38.png"/><Relationship Id="rId30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52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6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55.png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54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5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60.wmf"/><Relationship Id="rId18" Type="http://schemas.openxmlformats.org/officeDocument/2006/relationships/customXml" Target="../ink/ink1.xm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6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59.wmf"/><Relationship Id="rId5" Type="http://schemas.openxmlformats.org/officeDocument/2006/relationships/image" Target="../media/image47.wmf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76.e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58.wmf"/><Relationship Id="rId1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faqsmedia.ign.com/faqs/image/article/968/968199/ani039.gif&amp;imgrefurl=http://faqs.ign.com/articles/968/968199p1.html&amp;usg=__717av_NOUS2tSVVKxEkPUtoRskg=&amp;h=300&amp;w=275&amp;sz=19&amp;hl=en&amp;start=4&amp;zoom=1&amp;um=1&amp;itbs=1&amp;tbnid=akZtxt0AsNRrVM:&amp;tbnh=116&amp;tbnw=106&amp;prev=/images?q=jigglypuff&amp;um=1&amp;hl=en&amp;safe=active&amp;sa=X&amp;rls=com.microsoft:en-us&amp;tbs=isch:1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6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72.wmf"/><Relationship Id="rId3" Type="http://schemas.openxmlformats.org/officeDocument/2006/relationships/notesSlide" Target="../notesSlides/notesSlide8.xml"/><Relationship Id="rId21" Type="http://schemas.openxmlformats.org/officeDocument/2006/relationships/customXml" Target="../ink/ink2.xml"/><Relationship Id="rId7" Type="http://schemas.openxmlformats.org/officeDocument/2006/relationships/image" Target="../media/image67.wmf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1.wmf"/><Relationship Id="rId20" Type="http://schemas.openxmlformats.org/officeDocument/2006/relationships/image" Target="../media/image75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1.bin"/><Relationship Id="rId5" Type="http://schemas.openxmlformats.org/officeDocument/2006/relationships/image" Target="../media/image47.wmf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68.wmf"/><Relationship Id="rId19" Type="http://schemas.openxmlformats.org/officeDocument/2006/relationships/image" Target="../media/image74.png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70.wmf"/><Relationship Id="rId22" Type="http://schemas.openxmlformats.org/officeDocument/2006/relationships/image" Target="../media/image8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774"/>
            <a:ext cx="7391400" cy="8328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Warm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9410" y="1480810"/>
            <a:ext cx="481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/>
              <a:t>Find the volume of each figure.</a:t>
            </a:r>
            <a:endParaRPr lang="en-US" sz="28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6337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3" y="2109787"/>
            <a:ext cx="1889317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8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71687"/>
            <a:ext cx="2709977" cy="195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9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3" y="4267200"/>
            <a:ext cx="2971800" cy="198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41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50" y="3733800"/>
            <a:ext cx="23484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5999" y="2209800"/>
          <a:ext cx="10075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2209800"/>
                        <a:ext cx="10075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694488" y="2133600"/>
          <a:ext cx="1184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0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488" y="2133600"/>
                        <a:ext cx="11842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267075" y="4800600"/>
          <a:ext cx="1273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1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800600"/>
                        <a:ext cx="12731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3657600" y="5715000"/>
          <a:ext cx="290195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2" name="Equation" r:id="rId13" imgW="1244520" imgH="393480" progId="Equation.DSMT4">
                  <p:embed/>
                </p:oleObj>
              </mc:Choice>
              <mc:Fallback>
                <p:oleObj name="Equation" r:id="rId13" imgW="12445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15000"/>
                        <a:ext cx="2901950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600" y="1219200"/>
          <a:ext cx="53562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4" imgW="2908300" imgH="711200" progId="Equation.DSMT4">
                  <p:embed/>
                </p:oleObj>
              </mc:Choice>
              <mc:Fallback>
                <p:oleObj name="Equation" r:id="rId4" imgW="2908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53562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Disk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4953000" y="1371600"/>
          <a:ext cx="3465512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3" name="Equation" r:id="rId6" imgW="1231366" imgH="495085" progId="Equation.DSMT4">
                  <p:embed/>
                </p:oleObj>
              </mc:Choice>
              <mc:Fallback>
                <p:oleObj name="Equation" r:id="rId6" imgW="1231366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3465512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743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Washer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0" y="3200400"/>
          <a:ext cx="7040563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Equation" r:id="rId8" imgW="3822700" imgH="901700" progId="Equation.DSMT4">
                  <p:embed/>
                </p:oleObj>
              </mc:Choice>
              <mc:Fallback>
                <p:oleObj name="Equation" r:id="rId8" imgW="3822700" imgH="90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7040563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2168525" y="4852988"/>
          <a:ext cx="353377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5" name="Equation" r:id="rId10" imgW="1916868" imgH="952087" progId="Equation.DSMT4">
                  <p:embed/>
                </p:oleObj>
              </mc:Choice>
              <mc:Fallback>
                <p:oleObj name="Equation" r:id="rId10" imgW="1916868" imgH="95208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4852988"/>
                        <a:ext cx="3533775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186223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38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676400"/>
            <a:ext cx="30384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905000" y="609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Find the Volume of the solid of revolution formed by rotating the enclosed region about the x-axis and the y-axis</a:t>
            </a:r>
            <a:r>
              <a:rPr lang="en-US" sz="2400" b="1" u="sng" dirty="0" smtClean="0"/>
              <a:t>.</a:t>
            </a:r>
            <a:endParaRPr lang="en-US" sz="2400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838200"/>
          <a:ext cx="1563688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Equation" r:id="rId5" imgW="749300" imgH="889000" progId="Equation.DSMT4">
                  <p:embed/>
                </p:oleObj>
              </mc:Choice>
              <mc:Fallback>
                <p:oleObj name="Equation" r:id="rId5" imgW="749300" imgH="88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563688" cy="185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4343400"/>
          <a:ext cx="420687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9" name="Equation" r:id="rId7" imgW="2044700" imgH="711200" progId="Equation.DSMT4">
                  <p:embed/>
                </p:oleObj>
              </mc:Choice>
              <mc:Fallback>
                <p:oleObj name="Equation" r:id="rId7" imgW="20447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420687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5257800" y="4419600"/>
          <a:ext cx="355600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0" name="Equation" r:id="rId9" imgW="1714500" imgH="711200" progId="Equation.DSMT4">
                  <p:embed/>
                </p:oleObj>
              </mc:Choice>
              <mc:Fallback>
                <p:oleObj name="Equation" r:id="rId9" imgW="17145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19600"/>
                        <a:ext cx="3556000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7880350" y="1447800"/>
          <a:ext cx="126365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1" name="Equation" r:id="rId11" imgW="723586" imgH="990170" progId="Equation.DSMT4">
                  <p:embed/>
                </p:oleObj>
              </mc:Choice>
              <mc:Fallback>
                <p:oleObj name="Equation" r:id="rId11" imgW="723586" imgH="99017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0350" y="1447800"/>
                        <a:ext cx="126365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228600" y="3124200"/>
          <a:ext cx="153828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2" name="Equation" r:id="rId13" imgW="736600" imgH="482600" progId="Equation.DSMT4">
                  <p:embed/>
                </p:oleObj>
              </mc:Choice>
              <mc:Fallback>
                <p:oleObj name="Equation" r:id="rId13" imgW="7366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1538288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1066800" y="6096000"/>
          <a:ext cx="13335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3" name="Equation" r:id="rId15" imgW="647419" imgH="177723" progId="Equation.DSMT4">
                  <p:embed/>
                </p:oleObj>
              </mc:Choice>
              <mc:Fallback>
                <p:oleObj name="Equation" r:id="rId15" imgW="64741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96000"/>
                        <a:ext cx="13335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3" name="Object 29"/>
          <p:cNvGraphicFramePr>
            <a:graphicFrameLocks noChangeAspect="1"/>
          </p:cNvGraphicFramePr>
          <p:nvPr/>
        </p:nvGraphicFramePr>
        <p:xfrm>
          <a:off x="6096000" y="5943600"/>
          <a:ext cx="167812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4" name="Equation" r:id="rId17" imgW="583693" imgH="177646" progId="Equation.DSMT4">
                  <p:embed/>
                </p:oleObj>
              </mc:Choice>
              <mc:Fallback>
                <p:oleObj name="Equation" r:id="rId17" imgW="583693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943600"/>
                        <a:ext cx="167812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7135" name="Picture 3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24200" y="1981200"/>
            <a:ext cx="2876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3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48000" y="1676400"/>
            <a:ext cx="30003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7" name="Picture 3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429000" y="1447800"/>
            <a:ext cx="2952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343590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09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 and the y-axis.</a:t>
            </a:r>
            <a:endParaRPr lang="en-US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388" y="698500"/>
          <a:ext cx="158908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2" name="Equation" r:id="rId4" imgW="761669" imgH="698197" progId="Equation.DSMT4">
                  <p:embed/>
                </p:oleObj>
              </mc:Choice>
              <mc:Fallback>
                <p:oleObj name="Equation" r:id="rId4" imgW="761669" imgH="6981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698500"/>
                        <a:ext cx="1589087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286000"/>
            <a:ext cx="287540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219200"/>
            <a:ext cx="287540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4495800" y="4343400"/>
          <a:ext cx="405288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3" name="Equation" r:id="rId7" imgW="2171700" imgH="609600" progId="Equation.DSMT4">
                  <p:embed/>
                </p:oleObj>
              </mc:Choice>
              <mc:Fallback>
                <p:oleObj name="Equation" r:id="rId7" imgW="21717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43400"/>
                        <a:ext cx="405288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7086600" y="1371600"/>
          <a:ext cx="13525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4" name="Equation" r:id="rId9" imgW="774364" imgH="1396394" progId="Equation.DSMT4">
                  <p:embed/>
                </p:oleObj>
              </mc:Choice>
              <mc:Fallback>
                <p:oleObj name="Equation" r:id="rId9" imgW="774364" imgH="139639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371600"/>
                        <a:ext cx="13525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5715000" y="3352800"/>
          <a:ext cx="9540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5" name="Equation" r:id="rId11" imgW="545863" imgH="431613" progId="Equation.DSMT4">
                  <p:embed/>
                </p:oleObj>
              </mc:Choice>
              <mc:Fallback>
                <p:oleObj name="Equation" r:id="rId11" imgW="54586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352800"/>
                        <a:ext cx="9540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88144"/>
              </p:ext>
            </p:extLst>
          </p:nvPr>
        </p:nvGraphicFramePr>
        <p:xfrm>
          <a:off x="1066800" y="6019800"/>
          <a:ext cx="12350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6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19800"/>
                        <a:ext cx="12350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5562600" y="5638800"/>
          <a:ext cx="17748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7" name="Equation" r:id="rId15" imgW="583693" imgH="177646" progId="Equation.DSMT4">
                  <p:embed/>
                </p:oleObj>
              </mc:Choice>
              <mc:Fallback>
                <p:oleObj name="Equation" r:id="rId15" imgW="583693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638800"/>
                        <a:ext cx="17748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5316" name="Picture 2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2286000"/>
            <a:ext cx="2895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86200" y="1219200"/>
            <a:ext cx="2895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24200" y="1524000"/>
            <a:ext cx="2743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09600" y="2286000"/>
            <a:ext cx="22764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5181600"/>
          <a:ext cx="3886200" cy="8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8" name="Equation" r:id="rId21" imgW="2082800" imgH="469900" progId="Equation.DSMT4">
                  <p:embed/>
                </p:oleObj>
              </mc:Choice>
              <mc:Fallback>
                <p:oleObj name="Equation" r:id="rId21" imgW="20828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0"/>
                        <a:ext cx="3886200" cy="8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24410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4384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E2616"/>
                </a:solidFill>
                <a:latin typeface="Arial" panose="020B0604020202020204" pitchFamily="34" charset="0"/>
              </a:rPr>
              <a:t>p. 428 #1-10, 11-12 a, b only, 23-31 odd (Calculator as necessary)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81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5800" y="685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Set up but do not evaluate the integral that gives the volume of the solid formed by revolving the region about the following: y=5.</a:t>
            </a:r>
            <a:endParaRPr lang="en-US" sz="1600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143000"/>
          <a:ext cx="30734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0" name="Equation" r:id="rId4" imgW="1473200" imgH="660400" progId="Equation.DSMT4">
                  <p:embed/>
                </p:oleObj>
              </mc:Choice>
              <mc:Fallback>
                <p:oleObj name="Equation" r:id="rId4" imgW="14732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30734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1981200" y="5638800"/>
          <a:ext cx="5340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Equation" r:id="rId6" imgW="2870200" imgH="469900" progId="Equation.DSMT4">
                  <p:embed/>
                </p:oleObj>
              </mc:Choice>
              <mc:Fallback>
                <p:oleObj name="Equation" r:id="rId6" imgW="2870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53403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2895600"/>
            <a:ext cx="35623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895600"/>
            <a:ext cx="3124200" cy="259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3800475" y="1676400"/>
          <a:ext cx="503396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2" name="Equation" r:id="rId10" imgW="2413000" imgH="431800" progId="Equation.DSMT4">
                  <p:embed/>
                </p:oleObj>
              </mc:Choice>
              <mc:Fallback>
                <p:oleObj name="Equation" r:id="rId10" imgW="2413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676400"/>
                        <a:ext cx="5033963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5613" y="3527425"/>
              <a:ext cx="2786062" cy="133350"/>
            </p14:xfrm>
          </p:contentPart>
        </mc:Choice>
        <mc:Fallback xmlns="">
          <p:pic>
            <p:nvPicPr>
              <p:cNvPr id="56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46253" y="3518054"/>
                <a:ext cx="2804782" cy="152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113" y="3517900"/>
              <a:ext cx="206375" cy="196850"/>
            </p14:xfrm>
          </p:contentPart>
        </mc:Choice>
        <mc:Fallback xmlns="">
          <p:pic>
            <p:nvPicPr>
              <p:cNvPr id="56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82749" y="3508543"/>
                <a:ext cx="2251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0125" y="3455988"/>
              <a:ext cx="258763" cy="258762"/>
            </p14:xfrm>
          </p:contentPart>
        </mc:Choice>
        <mc:Fallback xmlns="">
          <p:pic>
            <p:nvPicPr>
              <p:cNvPr id="56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990768" y="3446631"/>
                <a:ext cx="277477" cy="277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000" y="3581400"/>
              <a:ext cx="2786063" cy="133350"/>
            </p14:xfrm>
          </p:contentPart>
        </mc:Choice>
        <mc:Fallback xmlns="">
          <p:pic>
            <p:nvPicPr>
              <p:cNvPr id="56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562640" y="3572029"/>
                <a:ext cx="2804783" cy="152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6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8500" y="3571875"/>
              <a:ext cx="206375" cy="196850"/>
            </p14:xfrm>
          </p:contentPart>
        </mc:Choice>
        <mc:Fallback xmlns="">
          <p:pic>
            <p:nvPicPr>
              <p:cNvPr id="56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499136" y="3562518"/>
                <a:ext cx="2251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16513" y="3509963"/>
              <a:ext cx="258762" cy="258762"/>
            </p14:xfrm>
          </p:contentPart>
        </mc:Choice>
        <mc:Fallback xmlns="">
          <p:pic>
            <p:nvPicPr>
              <p:cNvPr id="56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5107156" y="3500606"/>
                <a:ext cx="277476" cy="27747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145210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0694 0.080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40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0226 0.079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434 0.0759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685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Solids of Revolution around a line other than an axis.</a:t>
            </a:r>
            <a:endParaRPr lang="en-US" sz="2800" b="1" u="sng" dirty="0"/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0" y="4191000"/>
          <a:ext cx="8748713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8" name="Equation" r:id="rId4" imgW="4749800" imgH="711200" progId="Equation.DSMT4">
                  <p:embed/>
                </p:oleObj>
              </mc:Choice>
              <mc:Fallback>
                <p:oleObj name="Equation" r:id="rId4" imgW="47498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91000"/>
                        <a:ext cx="8748713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2005013" y="5464175"/>
          <a:ext cx="43989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9" name="Equation" r:id="rId6" imgW="2387600" imgH="495300" progId="Equation.DSMT4">
                  <p:embed/>
                </p:oleObj>
              </mc:Choice>
              <mc:Fallback>
                <p:oleObj name="Equation" r:id="rId6" imgW="23876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5464175"/>
                        <a:ext cx="4398962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0" y="1447800"/>
          <a:ext cx="85852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Equation" r:id="rId8" imgW="4660900" imgH="901700" progId="Equation.DSMT4">
                  <p:embed/>
                </p:oleObj>
              </mc:Choice>
              <mc:Fallback>
                <p:oleObj name="Equation" r:id="rId8" imgW="4660900" imgH="90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585200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233613" y="3352800"/>
          <a:ext cx="43529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Equation" r:id="rId10" imgW="2362200" imgH="469900" progId="Equation.DSMT4">
                  <p:embed/>
                </p:oleObj>
              </mc:Choice>
              <mc:Fallback>
                <p:oleObj name="Equation" r:id="rId10" imgW="2362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3352800"/>
                        <a:ext cx="4352925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35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8600" y="3581400"/>
              <a:ext cx="428625" cy="295275"/>
            </p14:xfrm>
          </p:contentPart>
        </mc:Choice>
        <mc:Fallback xmlns="">
          <p:pic>
            <p:nvPicPr>
              <p:cNvPr id="5735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022391" y="3518024"/>
                <a:ext cx="460682" cy="4220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735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6400" y="3657600"/>
              <a:ext cx="428625" cy="233363"/>
            </p14:xfrm>
          </p:contentPart>
        </mc:Choice>
        <mc:Fallback xmlns="">
          <p:pic>
            <p:nvPicPr>
              <p:cNvPr id="5735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5470565" y="3594315"/>
                <a:ext cx="460295" cy="359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735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76663" y="5776913"/>
              <a:ext cx="420687" cy="287337"/>
            </p14:xfrm>
          </p:contentPart>
        </mc:Choice>
        <mc:Fallback xmlns="">
          <p:pic>
            <p:nvPicPr>
              <p:cNvPr id="5735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3760829" y="5713180"/>
                <a:ext cx="452355" cy="4148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735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0488" y="5786438"/>
              <a:ext cx="527050" cy="285750"/>
            </p14:xfrm>
          </p:contentPart>
        </mc:Choice>
        <mc:Fallback xmlns="">
          <p:pic>
            <p:nvPicPr>
              <p:cNvPr id="5735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154648" y="5723098"/>
                <a:ext cx="559091" cy="41279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267862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1000" y="609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Set up but do not evaluate the integral that gives the volume of the solid formed by revolving the region about the following: y-axis, y=5, x=6 and y=-4.</a:t>
            </a:r>
            <a:endParaRPr lang="en-US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219200"/>
          <a:ext cx="12446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4" name="Equation" r:id="rId4" imgW="596900" imgH="660400" progId="Equation.DSMT4">
                  <p:embed/>
                </p:oleObj>
              </mc:Choice>
              <mc:Fallback>
                <p:oleObj name="Equation" r:id="rId4" imgW="5969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12446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3886200"/>
          <a:ext cx="4073526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5" name="Equation" r:id="rId6" imgW="2145369" imgH="495085" progId="Equation.DSMT4">
                  <p:embed/>
                </p:oleObj>
              </mc:Choice>
              <mc:Fallback>
                <p:oleObj name="Equation" r:id="rId6" imgW="2145369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4073526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3805238" y="3124200"/>
          <a:ext cx="53387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6" name="Equation" r:id="rId8" imgW="2870200" imgH="469900" progId="Equation.DSMT4">
                  <p:embed/>
                </p:oleObj>
              </mc:Choice>
              <mc:Fallback>
                <p:oleObj name="Equation" r:id="rId8" imgW="2870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3124200"/>
                        <a:ext cx="53387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5867400" y="1295400"/>
          <a:ext cx="1219200" cy="147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7" name="Equation" r:id="rId10" imgW="545863" imgH="660113" progId="Equation.DSMT4">
                  <p:embed/>
                </p:oleObj>
              </mc:Choice>
              <mc:Fallback>
                <p:oleObj name="Equation" r:id="rId10" imgW="545863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95400"/>
                        <a:ext cx="1219200" cy="147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47800" y="1371600"/>
            <a:ext cx="2438400" cy="17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7391400" y="1295400"/>
          <a:ext cx="128028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8" name="Equation" r:id="rId13" imgW="583947" imgH="660113" progId="Equation.DSMT4">
                  <p:embed/>
                </p:oleObj>
              </mc:Choice>
              <mc:Fallback>
                <p:oleObj name="Equation" r:id="rId13" imgW="583947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295400"/>
                        <a:ext cx="1280286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3429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Y-axis (x=0)</a:t>
            </a:r>
            <a:endParaRPr lang="en-US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895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B050"/>
                </a:solidFill>
              </a:rPr>
              <a:t>Y=5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181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X=6</a:t>
            </a:r>
            <a:endParaRPr lang="en-US" sz="2400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4267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y=-4</a:t>
            </a:r>
            <a:endParaRPr lang="en-US" sz="2400" b="1" u="sng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084637" y="4724400"/>
          <a:ext cx="50593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9" name="Equation" r:id="rId15" imgW="2882900" imgH="469900" progId="Equation.DSMT4">
                  <p:embed/>
                </p:oleObj>
              </mc:Choice>
              <mc:Fallback>
                <p:oleObj name="Equation" r:id="rId15" imgW="28829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7" y="4724400"/>
                        <a:ext cx="50593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0" y="5562600"/>
          <a:ext cx="535146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0" name="Equation" r:id="rId17" imgW="2819400" imgH="495300" progId="Equation.DSMT4">
                  <p:embed/>
                </p:oleObj>
              </mc:Choice>
              <mc:Fallback>
                <p:oleObj name="Equation" r:id="rId17" imgW="28194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62600"/>
                        <a:ext cx="535146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838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0" y="3367088"/>
              <a:ext cx="4241800" cy="1643062"/>
            </p14:xfrm>
          </p:contentPart>
        </mc:Choice>
        <mc:Fallback xmlns="">
          <p:pic>
            <p:nvPicPr>
              <p:cNvPr id="5838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-9360" y="3357728"/>
                <a:ext cx="4260520" cy="1661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838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8100" y="4848225"/>
              <a:ext cx="2036763" cy="1733550"/>
            </p14:xfrm>
          </p:contentPart>
        </mc:Choice>
        <mc:Fallback xmlns="">
          <p:pic>
            <p:nvPicPr>
              <p:cNvPr id="5838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3838741" y="4838864"/>
                <a:ext cx="2055482" cy="1752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838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41800" y="4116388"/>
              <a:ext cx="4894263" cy="196850"/>
            </p14:xfrm>
          </p:contentPart>
        </mc:Choice>
        <mc:Fallback xmlns="">
          <p:pic>
            <p:nvPicPr>
              <p:cNvPr id="5838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4232440" y="4107014"/>
                <a:ext cx="4912983" cy="215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838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9338" y="2857500"/>
              <a:ext cx="5554662" cy="554038"/>
            </p14:xfrm>
          </p:contentPart>
        </mc:Choice>
        <mc:Fallback xmlns="">
          <p:pic>
            <p:nvPicPr>
              <p:cNvPr id="5838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3579978" y="2848140"/>
                <a:ext cx="5573382" cy="572758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5857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379091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3E2616"/>
                </a:solidFill>
                <a:latin typeface="Arial" panose="020B0604020202020204" pitchFamily="34" charset="0"/>
              </a:rPr>
              <a:t>p. 428 # 11-12 c and d only, 13, 14, 15, 17, 19, 21, 57, </a:t>
            </a:r>
            <a:r>
              <a:rPr lang="en-US" sz="4000" dirty="0" smtClean="0">
                <a:solidFill>
                  <a:srgbClr val="3E2616"/>
                </a:solidFill>
                <a:latin typeface="Arial" panose="020B0604020202020204" pitchFamily="34" charset="0"/>
              </a:rPr>
              <a:t>59-61 (sketch region when necessary)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3733800" cy="24892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3429000"/>
            <a:ext cx="3352800" cy="2819400"/>
            <a:chOff x="500" y="2049"/>
            <a:chExt cx="2332" cy="207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219200" y="9906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4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5" name="Equation" r:id="rId6" imgW="190440" imgH="139680" progId="Equation.DSMT4">
                  <p:embed/>
                </p:oleObj>
              </mc:Choice>
              <mc:Fallback>
                <p:oleObj name="Equation" r:id="rId6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1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http://mathworld.wolfram.com/images/eps-gif/SolidOfRevolutionDisks_1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200275" cy="2305050"/>
          </a:xfrm>
          <a:prstGeom prst="rect">
            <a:avLst/>
          </a:prstGeom>
          <a:noFill/>
        </p:spPr>
      </p:pic>
      <p:pic>
        <p:nvPicPr>
          <p:cNvPr id="56326" name="Picture 6" descr="http://www.paknsavekilbirnie.co.nz/uploaded/Bakery/blue_wedding_ca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143000"/>
            <a:ext cx="2453640" cy="2667000"/>
          </a:xfrm>
          <a:prstGeom prst="rect">
            <a:avLst/>
          </a:prstGeom>
          <a:noFill/>
        </p:spPr>
      </p:pic>
      <p:pic>
        <p:nvPicPr>
          <p:cNvPr id="56330" name="Picture 10" descr="http://t0.gstatic.com/images?q=tbn:Xv9IHaXrJPyW9M: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267200"/>
            <a:ext cx="1447800" cy="2068287"/>
          </a:xfrm>
          <a:prstGeom prst="rect">
            <a:avLst/>
          </a:prstGeom>
          <a:noFill/>
        </p:spPr>
      </p:pic>
      <p:pic>
        <p:nvPicPr>
          <p:cNvPr id="56332" name="Picture 12" descr="http://t2.gstatic.com/images?q=tbn:jodyXMLFp7SYqM: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4038600"/>
            <a:ext cx="2257425" cy="2257425"/>
          </a:xfrm>
          <a:prstGeom prst="rect">
            <a:avLst/>
          </a:prstGeom>
          <a:noFill/>
        </p:spPr>
      </p:pic>
      <p:sp>
        <p:nvSpPr>
          <p:cNvPr id="1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3657600" cy="2438400"/>
          </a:xfrm>
          <a:prstGeom prst="rect">
            <a:avLst/>
          </a:prstGeom>
          <a:noFill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3505200"/>
            <a:ext cx="3505200" cy="3148012"/>
            <a:chOff x="500" y="2049"/>
            <a:chExt cx="2332" cy="207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362200" y="3886200"/>
            <a:ext cx="514350" cy="2459038"/>
            <a:chOff x="1488" y="2326"/>
            <a:chExt cx="324" cy="1549"/>
          </a:xfrm>
        </p:grpSpPr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667000" y="1524000"/>
            <a:ext cx="55563" cy="1149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1371600" y="8382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8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267200" y="914400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How could </a:t>
            </a:r>
            <a:r>
              <a:rPr lang="en-US" dirty="0" smtClean="0"/>
              <a:t>you </a:t>
            </a:r>
            <a:r>
              <a:rPr lang="en-US" dirty="0"/>
              <a:t>find the volume of the cone?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191000" y="15240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One way would be to cut it into a series of thin slices (flat cylinders) and add their volumes.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800600" y="2470150"/>
            <a:ext cx="4267200" cy="1341438"/>
            <a:chOff x="3024" y="1556"/>
            <a:chExt cx="2688" cy="845"/>
          </a:xfrm>
        </p:grpSpPr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3024" y="1556"/>
              <a:ext cx="26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The volume of each flat cylinder (disk) is:</a:t>
              </a:r>
            </a:p>
          </p:txBody>
        </p:sp>
        <p:graphicFrame>
          <p:nvGraphicFramePr>
            <p:cNvPr id="4122" name="Object 26"/>
            <p:cNvGraphicFramePr>
              <a:graphicFrameLocks noChangeAspect="1"/>
            </p:cNvGraphicFramePr>
            <p:nvPr/>
          </p:nvGraphicFramePr>
          <p:xfrm>
            <a:off x="3264" y="2112"/>
            <a:ext cx="1680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9" name="Equation" r:id="rId6" imgW="1180800" imgH="203040" progId="Equation.DSMT4">
                    <p:embed/>
                  </p:oleObj>
                </mc:Choice>
                <mc:Fallback>
                  <p:oleObj name="Equation" r:id="rId6" imgW="1180800" imgH="20304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112"/>
                          <a:ext cx="1680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784725" y="476885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this case: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800600" y="5176838"/>
            <a:ext cx="412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r=</a:t>
            </a:r>
            <a:r>
              <a:rPr lang="en-US"/>
              <a:t>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 value of the function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708525" y="5759450"/>
            <a:ext cx="413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thickness </a:t>
            </a:r>
            <a:r>
              <a:rPr lang="en-US" sz="2800" i="1">
                <a:latin typeface="Times New Roman" pitchFamily="18" charset="0"/>
              </a:rPr>
              <a:t>=</a:t>
            </a:r>
            <a:r>
              <a:rPr lang="en-US"/>
              <a:t> a small change in </a:t>
            </a:r>
            <a:r>
              <a:rPr lang="en-US" sz="2800" i="1">
                <a:latin typeface="Times New Roman" pitchFamily="18" charset="0"/>
              </a:rPr>
              <a:t>x =</a:t>
            </a:r>
            <a:r>
              <a:rPr lang="en-US"/>
              <a:t> </a:t>
            </a:r>
            <a:r>
              <a:rPr lang="en-US" sz="2800" i="1">
                <a:latin typeface="Times New Roman" pitchFamily="18" charset="0"/>
              </a:rPr>
              <a:t>dx</a:t>
            </a: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4953000" y="4191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0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910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5292725" y="3810000"/>
          <a:ext cx="11080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1" name="Equation" r:id="rId10" imgW="406080" imgH="342720" progId="Equation.DSMT4">
                  <p:embed/>
                </p:oleObj>
              </mc:Choice>
              <mc:Fallback>
                <p:oleObj name="Equation" r:id="rId10" imgW="4060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810000"/>
                        <a:ext cx="110807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6484938" y="4087813"/>
          <a:ext cx="5191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2"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4087813"/>
                        <a:ext cx="51911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5562600" y="3733800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5181600" y="3810000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3" name="Equation" r:id="rId14" imgW="190440" imgH="139680" progId="Equation.DSMT4">
                  <p:embed/>
                </p:oleObj>
              </mc:Choice>
              <mc:Fallback>
                <p:oleObj name="Equation" r:id="rId14" imgW="1904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3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21" grpId="0" autoUpdateAnimBg="0"/>
      <p:bldP spid="4124" grpId="0" autoUpdateAnimBg="0"/>
      <p:bldP spid="4125" grpId="0" autoUpdateAnimBg="0"/>
      <p:bldP spid="4126" grpId="0" autoUpdateAnimBg="0"/>
      <p:bldP spid="4131" grpId="0" animBg="1"/>
      <p:bldP spid="4132" grpId="0" animBg="1"/>
      <p:bldP spid="41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3733800" cy="24892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3505200"/>
            <a:ext cx="3429000" cy="3048000"/>
            <a:chOff x="500" y="2049"/>
            <a:chExt cx="2332" cy="207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6149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362200" y="3810000"/>
            <a:ext cx="514350" cy="2459038"/>
            <a:chOff x="1488" y="2326"/>
            <a:chExt cx="324" cy="1549"/>
          </a:xfrm>
        </p:grpSpPr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438400" y="1752600"/>
            <a:ext cx="55563" cy="1149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219200" y="10668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7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838200"/>
            <a:ext cx="4267200" cy="1143000"/>
            <a:chOff x="3024" y="1556"/>
            <a:chExt cx="2688" cy="845"/>
          </a:xfrm>
        </p:grpSpPr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3024" y="1556"/>
              <a:ext cx="26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volume of each flat cylinder (disk) is:</a:t>
              </a:r>
            </a:p>
          </p:txBody>
        </p:sp>
        <p:graphicFrame>
          <p:nvGraphicFramePr>
            <p:cNvPr id="6164" name="Object 20"/>
            <p:cNvGraphicFramePr>
              <a:graphicFrameLocks noChangeAspect="1"/>
            </p:cNvGraphicFramePr>
            <p:nvPr/>
          </p:nvGraphicFramePr>
          <p:xfrm>
            <a:off x="3264" y="2112"/>
            <a:ext cx="1680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78" name="Equation" r:id="rId6" imgW="1180800" imgH="203040" progId="Equation.DSMT4">
                    <p:embed/>
                  </p:oleObj>
                </mc:Choice>
                <mc:Fallback>
                  <p:oleObj name="Equation" r:id="rId6" imgW="1180800" imgH="20304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112"/>
                          <a:ext cx="1680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9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843462" y="3048000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add the volumes, we get:</a:t>
            </a:r>
          </a:p>
        </p:txBody>
      </p:sp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5562600" y="3657600"/>
          <a:ext cx="1828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0" name="Equation" r:id="rId10" imgW="850680" imgH="342720" progId="Equation.DSMT4">
                  <p:embed/>
                </p:oleObj>
              </mc:Choice>
              <mc:Fallback>
                <p:oleObj name="Equation" r:id="rId10" imgW="8506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1828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5715000" y="4495800"/>
          <a:ext cx="14462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1" name="Equation" r:id="rId12" imgW="672840" imgH="330120" progId="Equation.DSMT4">
                  <p:embed/>
                </p:oleObj>
              </mc:Choice>
              <mc:Fallback>
                <p:oleObj name="Equation" r:id="rId12" imgW="67284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14462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5791200" y="5334000"/>
          <a:ext cx="11191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2" name="Equation" r:id="rId14" imgW="520560" imgH="482400" progId="Equation.DSMT4">
                  <p:embed/>
                </p:oleObj>
              </mc:Choice>
              <mc:Fallback>
                <p:oleObj name="Equation" r:id="rId14" imgW="52056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0"/>
                        <a:ext cx="1119187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7086600" y="5649913"/>
          <a:ext cx="709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3"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49913"/>
                        <a:ext cx="7096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257800" y="2133600"/>
            <a:ext cx="1905000" cy="762000"/>
            <a:chOff x="4154" y="864"/>
            <a:chExt cx="1292" cy="589"/>
          </a:xfrm>
        </p:grpSpPr>
        <p:graphicFrame>
          <p:nvGraphicFramePr>
            <p:cNvPr id="6174" name="Object 30"/>
            <p:cNvGraphicFramePr>
              <a:graphicFrameLocks noChangeAspect="1"/>
            </p:cNvGraphicFramePr>
            <p:nvPr/>
          </p:nvGraphicFramePr>
          <p:xfrm>
            <a:off x="4154" y="1104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84" name="Equation" r:id="rId18" imgW="139680" imgH="139680" progId="Equation.DSMT4">
                    <p:embed/>
                  </p:oleObj>
                </mc:Choice>
                <mc:Fallback>
                  <p:oleObj name="Equation" r:id="rId18" imgW="139680" imgH="1396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4" y="1104"/>
                          <a:ext cx="24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75" name="Object 31"/>
            <p:cNvGraphicFramePr>
              <a:graphicFrameLocks noChangeAspect="1"/>
            </p:cNvGraphicFramePr>
            <p:nvPr/>
          </p:nvGraphicFramePr>
          <p:xfrm>
            <a:off x="4368" y="864"/>
            <a:ext cx="698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85" name="Equation" r:id="rId20" imgW="406080" imgH="342720" progId="Equation.DSMT4">
                    <p:embed/>
                  </p:oleObj>
                </mc:Choice>
                <mc:Fallback>
                  <p:oleObj name="Equation" r:id="rId20" imgW="406080" imgH="34272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864"/>
                          <a:ext cx="698" cy="5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76" name="Object 32"/>
            <p:cNvGraphicFramePr>
              <a:graphicFrameLocks noChangeAspect="1"/>
            </p:cNvGraphicFramePr>
            <p:nvPr/>
          </p:nvGraphicFramePr>
          <p:xfrm>
            <a:off x="5119" y="1039"/>
            <a:ext cx="327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86" name="Equation" r:id="rId22" imgW="190440" imgH="177480" progId="Equation.DSMT4">
                    <p:embed/>
                  </p:oleObj>
                </mc:Choice>
                <mc:Fallback>
                  <p:oleObj name="Equation" r:id="rId22" imgW="190440" imgH="1774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9" y="1039"/>
                          <a:ext cx="327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7" name="Equation" r:id="rId24" imgW="190440" imgH="139680" progId="Equation.DSMT4">
                  <p:embed/>
                </p:oleObj>
              </mc:Choice>
              <mc:Fallback>
                <p:oleObj name="Equation" r:id="rId24" imgW="19044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31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16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" y="3338830"/>
            <a:ext cx="1771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" y="2938780"/>
            <a:ext cx="22955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" y="1838642"/>
            <a:ext cx="21240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7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" y="1524000"/>
            <a:ext cx="24098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0" name="Picture 10" descr="http://t0.gstatic.com/images?q=tbn:Xv9IHaXrJPyW9M: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" y="2100217"/>
            <a:ext cx="1905000" cy="1738358"/>
          </a:xfrm>
          <a:prstGeom prst="rect">
            <a:avLst/>
          </a:prstGeom>
          <a:noFill/>
        </p:spPr>
      </p:pic>
      <p:sp>
        <p:nvSpPr>
          <p:cNvPr id="1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02766"/>
              </p:ext>
            </p:extLst>
          </p:nvPr>
        </p:nvGraphicFramePr>
        <p:xfrm>
          <a:off x="304800" y="838200"/>
          <a:ext cx="454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7" name="Equation" r:id="rId10" imgW="1892160" imgH="203040" progId="Equation.DSMT4">
                  <p:embed/>
                </p:oleObj>
              </mc:Choice>
              <mc:Fallback>
                <p:oleObj name="Equation" r:id="rId10" imgW="1892160" imgH="20304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45418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241"/>
              </p:ext>
            </p:extLst>
          </p:nvPr>
        </p:nvGraphicFramePr>
        <p:xfrm>
          <a:off x="3124200" y="2209800"/>
          <a:ext cx="24685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8" name="Equation" r:id="rId12" imgW="1028520" imgH="253800" progId="Equation.DSMT4">
                  <p:embed/>
                </p:oleObj>
              </mc:Choice>
              <mc:Fallback>
                <p:oleObj name="Equation" r:id="rId12" imgW="1028520" imgH="2538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246856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95753"/>
              </p:ext>
            </p:extLst>
          </p:nvPr>
        </p:nvGraphicFramePr>
        <p:xfrm>
          <a:off x="417194" y="5867400"/>
          <a:ext cx="17684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9" name="Equation" r:id="rId14" imgW="736560" imgH="241200" progId="Equation.DSMT4">
                  <p:embed/>
                </p:oleObj>
              </mc:Choice>
              <mc:Fallback>
                <p:oleObj name="Equation" r:id="rId14" imgW="736560" imgH="2412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4" y="5867400"/>
                        <a:ext cx="17684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41066"/>
              </p:ext>
            </p:extLst>
          </p:nvPr>
        </p:nvGraphicFramePr>
        <p:xfrm>
          <a:off x="3132138" y="1595754"/>
          <a:ext cx="3565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0" name="Equation" r:id="rId16" imgW="1485720" imgH="203040" progId="Equation.DSMT4">
                  <p:embed/>
                </p:oleObj>
              </mc:Choice>
              <mc:Fallback>
                <p:oleObj name="Equation" r:id="rId16" imgW="1485720" imgH="2030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595754"/>
                        <a:ext cx="35655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15" name="Picture 19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" y="4108767"/>
            <a:ext cx="18573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2" name="Picture 26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61" y="2969396"/>
            <a:ext cx="6291052" cy="339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3" name="Picture 27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27803"/>
            <a:ext cx="3043974" cy="344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4" name="Picture 28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14944"/>
            <a:ext cx="305752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328227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3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6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29820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0" y="990600"/>
          <a:ext cx="79343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7" name="Equation" r:id="rId5" imgW="4152900" imgH="660400" progId="Equation.DSMT4">
                  <p:embed/>
                </p:oleObj>
              </mc:Choice>
              <mc:Fallback>
                <p:oleObj name="Equation" r:id="rId5" imgW="4152900" imgH="6604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79343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28800"/>
            <a:ext cx="2981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124200" y="1905000"/>
          <a:ext cx="21640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8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1640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200400" y="2590800"/>
          <a:ext cx="7829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9" name="Equation" r:id="rId10" imgW="469900" imgH="457200" progId="Equation.DSMT4">
                  <p:embed/>
                </p:oleObj>
              </mc:Choice>
              <mc:Fallback>
                <p:oleObj name="Equation" r:id="rId10" imgW="469900" imgH="4572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78295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5406"/>
              </p:ext>
            </p:extLst>
          </p:nvPr>
        </p:nvGraphicFramePr>
        <p:xfrm>
          <a:off x="0" y="4267200"/>
          <a:ext cx="6324600" cy="513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0" name="Equation" r:id="rId12" imgW="4229100" imgH="342900" progId="Equation.DSMT4">
                  <p:embed/>
                </p:oleObj>
              </mc:Choice>
              <mc:Fallback>
                <p:oleObj name="Equation" r:id="rId12" imgW="4229100" imgH="3429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6324600" cy="513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6705600" y="1981200"/>
          <a:ext cx="162698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1" name="Equation" r:id="rId14" imgW="774364" imgH="469696" progId="Equation.DSMT4">
                  <p:embed/>
                </p:oleObj>
              </mc:Choice>
              <mc:Fallback>
                <p:oleObj name="Equation" r:id="rId14" imgW="774364" imgH="469696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981200"/>
                        <a:ext cx="162698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886911"/>
              </p:ext>
            </p:extLst>
          </p:nvPr>
        </p:nvGraphicFramePr>
        <p:xfrm>
          <a:off x="6532563" y="2895600"/>
          <a:ext cx="2241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2" name="Equation" r:id="rId16" imgW="1066680" imgH="469800" progId="Equation.DSMT4">
                  <p:embed/>
                </p:oleObj>
              </mc:Choice>
              <mc:Fallback>
                <p:oleObj name="Equation" r:id="rId16" imgW="1066680" imgH="4698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2895600"/>
                        <a:ext cx="22415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6781800" y="3886200"/>
          <a:ext cx="1447800" cy="94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3" name="Equation" r:id="rId18" imgW="723586" imgH="469696" progId="Equation.DSMT4">
                  <p:embed/>
                </p:oleObj>
              </mc:Choice>
              <mc:Fallback>
                <p:oleObj name="Equation" r:id="rId18" imgW="723586" imgH="469696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86200"/>
                        <a:ext cx="1447800" cy="942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3295"/>
              </p:ext>
            </p:extLst>
          </p:nvPr>
        </p:nvGraphicFramePr>
        <p:xfrm>
          <a:off x="6686550" y="4800600"/>
          <a:ext cx="16383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4" name="Equation" r:id="rId20" imgW="876240" imgH="482400" progId="Equation.DSMT4">
                  <p:embed/>
                </p:oleObj>
              </mc:Choice>
              <mc:Fallback>
                <p:oleObj name="Equation" r:id="rId20" imgW="876240" imgH="4824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4800600"/>
                        <a:ext cx="16383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339692"/>
              </p:ext>
            </p:extLst>
          </p:nvPr>
        </p:nvGraphicFramePr>
        <p:xfrm>
          <a:off x="6400801" y="5718489"/>
          <a:ext cx="2286000" cy="80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5" name="Equation" r:id="rId22" imgW="1117115" imgH="393529" progId="Equation.DSMT4">
                  <p:embed/>
                </p:oleObj>
              </mc:Choice>
              <mc:Fallback>
                <p:oleObj name="Equation" r:id="rId22" imgW="1117115" imgH="393529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5718489"/>
                        <a:ext cx="2286000" cy="80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0" y="4800600"/>
          <a:ext cx="2792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6" name="Equation" r:id="rId24" imgW="1675673" imgH="406224" progId="Equation.DSMT4">
                  <p:embed/>
                </p:oleObj>
              </mc:Choice>
              <mc:Fallback>
                <p:oleObj name="Equation" r:id="rId24" imgW="1675673" imgH="406224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27924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1828800"/>
            <a:ext cx="29813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0" y="1828800"/>
            <a:ext cx="2981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0" y="1828800"/>
            <a:ext cx="29908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8" name="Picture 2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447540" y="2819400"/>
            <a:ext cx="15443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Infinite number of cylinders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91860" y="2590800"/>
            <a:ext cx="1323340" cy="347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48427"/>
              </p:ext>
            </p:extLst>
          </p:nvPr>
        </p:nvGraphicFramePr>
        <p:xfrm>
          <a:off x="0" y="762000"/>
          <a:ext cx="592824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4" imgW="2908300" imgH="711200" progId="Equation.DSMT4">
                  <p:embed/>
                </p:oleObj>
              </mc:Choice>
              <mc:Fallback>
                <p:oleObj name="Equation" r:id="rId4" imgW="2908300" imgH="7112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5928249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676738"/>
              </p:ext>
            </p:extLst>
          </p:nvPr>
        </p:nvGraphicFramePr>
        <p:xfrm>
          <a:off x="0" y="2057400"/>
          <a:ext cx="6524626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6" imgW="3543120" imgH="927000" progId="Equation.DSMT4">
                  <p:embed/>
                </p:oleObj>
              </mc:Choice>
              <mc:Fallback>
                <p:oleObj name="Equation" r:id="rId6" imgW="3543120" imgH="9270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6524626" cy="170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91522"/>
              </p:ext>
            </p:extLst>
          </p:nvPr>
        </p:nvGraphicFramePr>
        <p:xfrm>
          <a:off x="152401" y="5109356"/>
          <a:ext cx="3276600" cy="127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8" imgW="1206500" imgH="469900" progId="Equation.DSMT4">
                  <p:embed/>
                </p:oleObj>
              </mc:Choice>
              <mc:Fallback>
                <p:oleObj name="Equation" r:id="rId8" imgW="1206500" imgH="4699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5109356"/>
                        <a:ext cx="3276600" cy="1275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15012"/>
              </p:ext>
            </p:extLst>
          </p:nvPr>
        </p:nvGraphicFramePr>
        <p:xfrm>
          <a:off x="1492885" y="4038600"/>
          <a:ext cx="76612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10" imgW="3759120" imgH="431640" progId="Equation.DSMT4">
                  <p:embed/>
                </p:oleObj>
              </mc:Choice>
              <mc:Fallback>
                <p:oleObj name="Equation" r:id="rId10" imgW="3759120" imgH="43164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885" y="4038600"/>
                        <a:ext cx="76612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447800"/>
            <a:ext cx="3686175" cy="27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3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57817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914400"/>
            <a:ext cx="472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1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524000"/>
          <a:ext cx="2173288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2" name="Equation" r:id="rId9" imgW="1040948" imgH="888614" progId="Equation.DSMT4">
                  <p:embed/>
                </p:oleObj>
              </mc:Choice>
              <mc:Fallback>
                <p:oleObj name="Equation" r:id="rId9" imgW="1040948" imgH="888614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2173288" cy="185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22263" y="3429000"/>
          <a:ext cx="36401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3" name="Equation" r:id="rId11" imgW="1193800" imgH="469900" progId="Equation.DSMT4">
                  <p:embed/>
                </p:oleObj>
              </mc:Choice>
              <mc:Fallback>
                <p:oleObj name="Equation" r:id="rId11" imgW="1193800" imgH="4699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429000"/>
                        <a:ext cx="364013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85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Find the Volume of the solid of revolution formed by rotating the enclosed region about the x-axis.</a:t>
            </a:r>
            <a:endParaRPr lang="en-US" sz="2400" b="1" u="sng" dirty="0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209800" y="2209800"/>
          <a:ext cx="20716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" name="Equation" r:id="rId13" imgW="888614" imgH="241195" progId="Equation.DSMT4">
                  <p:embed/>
                </p:oleObj>
              </mc:Choice>
              <mc:Fallback>
                <p:oleObj name="Equation" r:id="rId13" imgW="888614" imgH="241195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20716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65274"/>
              </p:ext>
            </p:extLst>
          </p:nvPr>
        </p:nvGraphicFramePr>
        <p:xfrm>
          <a:off x="4724400" y="5093335"/>
          <a:ext cx="1619384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5" name="Equation" r:id="rId15" imgW="685502" imgH="634725" progId="Equation.DSMT4">
                  <p:embed/>
                </p:oleObj>
              </mc:Choice>
              <mc:Fallback>
                <p:oleObj name="Equation" r:id="rId15" imgW="685502" imgH="634725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93335"/>
                        <a:ext cx="1619384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533401" y="4976230"/>
          <a:ext cx="4038600" cy="140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6" name="Equation" r:id="rId17" imgW="1346200" imgH="469900" progId="Equation.DSMT4">
                  <p:embed/>
                </p:oleObj>
              </mc:Choice>
              <mc:Fallback>
                <p:oleObj name="Equation" r:id="rId17" imgW="1346200" imgH="4699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4976230"/>
                        <a:ext cx="4038600" cy="1407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7010400" y="4953000"/>
          <a:ext cx="1260475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7" name="Equation" r:id="rId19" imgW="533169" imgH="583947" progId="Equation.DSMT4">
                  <p:embed/>
                </p:oleObj>
              </mc:Choice>
              <mc:Fallback>
                <p:oleObj name="Equation" r:id="rId19" imgW="533169" imgH="583947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260475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4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400" y="685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545338"/>
              </p:ext>
            </p:extLst>
          </p:nvPr>
        </p:nvGraphicFramePr>
        <p:xfrm>
          <a:off x="-12700" y="1143000"/>
          <a:ext cx="172085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6" imgW="825480" imgH="1041120" progId="Equation.DSMT4">
                  <p:embed/>
                </p:oleObj>
              </mc:Choice>
              <mc:Fallback>
                <p:oleObj name="Equation" r:id="rId6" imgW="825480" imgH="104112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1143000"/>
                        <a:ext cx="172085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514600" y="1524000"/>
          <a:ext cx="1362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0" name="Equation" r:id="rId8" imgW="583947" imgH="393529" progId="Equation.DSMT4">
                  <p:embed/>
                </p:oleObj>
              </mc:Choice>
              <mc:Fallback>
                <p:oleObj name="Equation" r:id="rId8" imgW="583947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24000"/>
                        <a:ext cx="13620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22284"/>
              </p:ext>
            </p:extLst>
          </p:nvPr>
        </p:nvGraphicFramePr>
        <p:xfrm>
          <a:off x="3640138" y="4495800"/>
          <a:ext cx="31400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1" name="Equation" r:id="rId10" imgW="1104840" imgH="495000" progId="Equation.DSMT4">
                  <p:embed/>
                </p:oleObj>
              </mc:Choice>
              <mc:Fallback>
                <p:oleObj name="Equation" r:id="rId10" imgW="1104840" imgH="4950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4495800"/>
                        <a:ext cx="3140075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685800" y="3505200"/>
          <a:ext cx="33686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2" name="Equation" r:id="rId12" imgW="1104900" imgH="469900" progId="Equation.DSMT4">
                  <p:embed/>
                </p:oleObj>
              </mc:Choice>
              <mc:Fallback>
                <p:oleObj name="Equation" r:id="rId12" imgW="1104900" imgH="4699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36867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81600" y="1447800"/>
            <a:ext cx="3429000" cy="238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6858000" y="4648200"/>
          <a:ext cx="16240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3" name="Equation" r:id="rId15" imgW="571252" imgH="406224" progId="Equation.DSMT4">
                  <p:embed/>
                </p:oleObj>
              </mc:Choice>
              <mc:Fallback>
                <p:oleObj name="Equation" r:id="rId15" imgW="571252" imgH="406224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648200"/>
                        <a:ext cx="16240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8163" name="Picture 3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55628"/>
            <a:ext cx="34480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81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7400" y="1828800"/>
              <a:ext cx="231775" cy="303213"/>
            </p14:xfrm>
          </p:contentPart>
        </mc:Choice>
        <mc:Fallback xmlns="">
          <p:pic>
            <p:nvPicPr>
              <p:cNvPr id="481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858043" y="1819448"/>
                <a:ext cx="250490" cy="321917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4572000" y="4038600"/>
            <a:ext cx="3962400" cy="838200"/>
          </a:xfrm>
          <a:prstGeom prst="wedgeRoundRectCallout">
            <a:avLst>
              <a:gd name="adj1" fmla="val 9316"/>
              <a:gd name="adj2" fmla="val 7305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6762" y="1752600"/>
          <a:ext cx="603408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4" imgW="3276600" imgH="901700" progId="Equation.DSMT4">
                  <p:embed/>
                </p:oleObj>
              </mc:Choice>
              <mc:Fallback>
                <p:oleObj name="Equation" r:id="rId4" imgW="3276600" imgH="9017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" y="1752600"/>
                        <a:ext cx="6034088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/>
        </p:nvGraphicFramePr>
        <p:xfrm>
          <a:off x="838200" y="3657600"/>
          <a:ext cx="3275012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6" imgW="1778000" imgH="927100" progId="Equation.DSMT4">
                  <p:embed/>
                </p:oleObj>
              </mc:Choice>
              <mc:Fallback>
                <p:oleObj name="Equation" r:id="rId6" imgW="1778000" imgH="9271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3275012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990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Washer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114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SQUARE BEFORE YOU SUBTRACT!!! </a:t>
            </a:r>
            <a:r>
              <a:rPr lang="en-US" b="1" dirty="0" err="1" smtClean="0"/>
              <a:t>lol</a:t>
            </a:r>
            <a:endParaRPr lang="en-US" b="1" dirty="0" smtClean="0"/>
          </a:p>
          <a:p>
            <a:r>
              <a:rPr lang="en-US" b="1" dirty="0" smtClean="0"/>
              <a:t>SUBTRACT VOLUME, NOT AREA!! </a:t>
            </a:r>
            <a:r>
              <a:rPr lang="en-US" b="1" dirty="0" err="1" smtClean="0"/>
              <a:t>lol</a:t>
            </a:r>
            <a:endParaRPr lang="en-US" b="1" dirty="0"/>
          </a:p>
        </p:txBody>
      </p:sp>
      <p:pic>
        <p:nvPicPr>
          <p:cNvPr id="44037" name="Picture 5" descr="http://t1.gstatic.com/images?q=tbn:akZtxt0AsNRrVM: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105400"/>
            <a:ext cx="1009650" cy="110490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6.2 Solids of Revolution-Washer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3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400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3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295400"/>
          <a:ext cx="2066926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" name="Equation" r:id="rId6" imgW="990600" imgH="457200" progId="Equation.DSMT4">
                  <p:embed/>
                </p:oleObj>
              </mc:Choice>
              <mc:Fallback>
                <p:oleObj name="Equation" r:id="rId6" imgW="990600" imgH="4572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2066926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219200"/>
            <a:ext cx="3810000" cy="271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362200" y="1295400"/>
          <a:ext cx="180556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5" name="Equation" r:id="rId9" imgW="774364" imgH="457002" progId="Equation.DSMT4">
                  <p:embed/>
                </p:oleObj>
              </mc:Choice>
              <mc:Fallback>
                <p:oleObj name="Equation" r:id="rId9" imgW="774364" imgH="457002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1805566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838200" y="2514600"/>
          <a:ext cx="1981200" cy="180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" name="Equation" r:id="rId11" imgW="1028700" imgH="939800" progId="Equation.DSMT4">
                  <p:embed/>
                </p:oleObj>
              </mc:Choice>
              <mc:Fallback>
                <p:oleObj name="Equation" r:id="rId11" imgW="1028700" imgH="939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1981200" cy="180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2738438" y="4114800"/>
          <a:ext cx="3917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7" name="Equation" r:id="rId13" imgW="1854200" imgH="469900" progId="Equation.DSMT4">
                  <p:embed/>
                </p:oleObj>
              </mc:Choice>
              <mc:Fallback>
                <p:oleObj name="Equation" r:id="rId13" imgW="1854200" imgH="4699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4114800"/>
                        <a:ext cx="39179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2547938" y="5091113"/>
          <a:ext cx="42799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8" name="Equation" r:id="rId15" imgW="1828800" imgH="469900" progId="Equation.DSMT4">
                  <p:embed/>
                </p:oleObj>
              </mc:Choice>
              <mc:Fallback>
                <p:oleObj name="Equation" r:id="rId15" imgW="1828800" imgH="4699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5091113"/>
                        <a:ext cx="427990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12/2/2014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7086600" y="4343400"/>
          <a:ext cx="166052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9" name="Equation" r:id="rId17" imgW="583947" imgH="634725" progId="Equation.DSMT4">
                  <p:embed/>
                </p:oleObj>
              </mc:Choice>
              <mc:Fallback>
                <p:oleObj name="Equation" r:id="rId17" imgW="583947" imgH="634725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43400"/>
                        <a:ext cx="1660525" cy="18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3505200"/>
            <a:ext cx="70389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3429000"/>
            <a:ext cx="70389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609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750" y="2786063"/>
              <a:ext cx="349250" cy="455612"/>
            </p14:xfrm>
          </p:contentPart>
        </mc:Choice>
        <mc:Fallback xmlns="">
          <p:pic>
            <p:nvPicPr>
              <p:cNvPr id="4609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7134389" y="2776706"/>
                <a:ext cx="367973" cy="47432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711944-E44C-4167-9A40-27995DFA2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A3899B-EA40-41F0-AD23-C5C26AB69816}">
  <ds:schemaRefs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2D3F2F-6BD4-4DF2-AC6F-27C9EF2F0F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474</Words>
  <Application>Microsoft Office PowerPoint</Application>
  <PresentationFormat>On-screen Show (4:3)</PresentationFormat>
  <Paragraphs>84</Paragraphs>
  <Slides>21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2 Stuff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Qayumi, Enayat</dc:creator>
  <cp:lastModifiedBy>Qayumi, Enayat</cp:lastModifiedBy>
  <cp:revision>233</cp:revision>
  <dcterms:created xsi:type="dcterms:W3CDTF">2006-08-16T00:00:00Z</dcterms:created>
  <dcterms:modified xsi:type="dcterms:W3CDTF">2014-12-02T16:02:19Z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