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7" r:id="rId3"/>
    <p:sldId id="260" r:id="rId4"/>
    <p:sldId id="262" r:id="rId5"/>
    <p:sldId id="263" r:id="rId6"/>
    <p:sldId id="259" r:id="rId7"/>
    <p:sldId id="266" r:id="rId8"/>
    <p:sldId id="267" r:id="rId9"/>
    <p:sldId id="268" r:id="rId10"/>
    <p:sldId id="269" r:id="rId11"/>
    <p:sldId id="270" r:id="rId12"/>
    <p:sldId id="264" r:id="rId13"/>
    <p:sldId id="265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800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8" Type="http://schemas.openxmlformats.org/officeDocument/2006/relationships/image" Target="../media/image30.wmf"/><Relationship Id="rId3" Type="http://schemas.openxmlformats.org/officeDocument/2006/relationships/image" Target="../media/image25.wmf"/><Relationship Id="rId7" Type="http://schemas.openxmlformats.org/officeDocument/2006/relationships/image" Target="../media/image29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Relationship Id="rId6" Type="http://schemas.openxmlformats.org/officeDocument/2006/relationships/image" Target="../media/image50.wmf"/><Relationship Id="rId5" Type="http://schemas.openxmlformats.org/officeDocument/2006/relationships/image" Target="../media/image27.wmf"/><Relationship Id="rId4" Type="http://schemas.openxmlformats.org/officeDocument/2006/relationships/image" Target="../media/image26.wmf"/><Relationship Id="rId9" Type="http://schemas.openxmlformats.org/officeDocument/2006/relationships/image" Target="../media/image31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2.wmf"/><Relationship Id="rId1" Type="http://schemas.openxmlformats.org/officeDocument/2006/relationships/image" Target="../media/image5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image" Target="../media/image10.wmf"/><Relationship Id="rId7" Type="http://schemas.openxmlformats.org/officeDocument/2006/relationships/image" Target="../media/image3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6" Type="http://schemas.openxmlformats.org/officeDocument/2006/relationships/image" Target="../media/image2.wmf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image" Target="../media/image3.wmf"/><Relationship Id="rId7" Type="http://schemas.openxmlformats.org/officeDocument/2006/relationships/image" Target="../media/image16.wmf"/><Relationship Id="rId2" Type="http://schemas.openxmlformats.org/officeDocument/2006/relationships/image" Target="../media/image2.wmf"/><Relationship Id="rId1" Type="http://schemas.openxmlformats.org/officeDocument/2006/relationships/image" Target="../media/image13.wmf"/><Relationship Id="rId6" Type="http://schemas.openxmlformats.org/officeDocument/2006/relationships/image" Target="../media/image15.wmf"/><Relationship Id="rId5" Type="http://schemas.openxmlformats.org/officeDocument/2006/relationships/image" Target="../media/image14.wmf"/><Relationship Id="rId4" Type="http://schemas.openxmlformats.org/officeDocument/2006/relationships/image" Target="../media/image4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image" Target="../media/image20.wmf"/><Relationship Id="rId7" Type="http://schemas.openxmlformats.org/officeDocument/2006/relationships/image" Target="../media/image3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6" Type="http://schemas.openxmlformats.org/officeDocument/2006/relationships/image" Target="../media/image2.wmf"/><Relationship Id="rId5" Type="http://schemas.openxmlformats.org/officeDocument/2006/relationships/image" Target="../media/image22.wmf"/><Relationship Id="rId4" Type="http://schemas.openxmlformats.org/officeDocument/2006/relationships/image" Target="../media/image21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30.wmf"/><Relationship Id="rId3" Type="http://schemas.openxmlformats.org/officeDocument/2006/relationships/image" Target="../media/image25.wmf"/><Relationship Id="rId7" Type="http://schemas.openxmlformats.org/officeDocument/2006/relationships/image" Target="../media/image29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Relationship Id="rId6" Type="http://schemas.openxmlformats.org/officeDocument/2006/relationships/image" Target="../media/image28.wmf"/><Relationship Id="rId5" Type="http://schemas.openxmlformats.org/officeDocument/2006/relationships/image" Target="../media/image27.wmf"/><Relationship Id="rId4" Type="http://schemas.openxmlformats.org/officeDocument/2006/relationships/image" Target="../media/image26.wmf"/><Relationship Id="rId9" Type="http://schemas.openxmlformats.org/officeDocument/2006/relationships/image" Target="../media/image31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2" Type="http://schemas.openxmlformats.org/officeDocument/2006/relationships/image" Target="../media/image33.wmf"/><Relationship Id="rId1" Type="http://schemas.openxmlformats.org/officeDocument/2006/relationships/image" Target="../media/image32.wmf"/><Relationship Id="rId4" Type="http://schemas.openxmlformats.org/officeDocument/2006/relationships/image" Target="../media/image35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8.wmf"/><Relationship Id="rId7" Type="http://schemas.openxmlformats.org/officeDocument/2006/relationships/image" Target="../media/image42.wmf"/><Relationship Id="rId2" Type="http://schemas.openxmlformats.org/officeDocument/2006/relationships/image" Target="../media/image37.wmf"/><Relationship Id="rId1" Type="http://schemas.openxmlformats.org/officeDocument/2006/relationships/image" Target="../media/image36.wmf"/><Relationship Id="rId6" Type="http://schemas.openxmlformats.org/officeDocument/2006/relationships/image" Target="../media/image41.wmf"/><Relationship Id="rId5" Type="http://schemas.openxmlformats.org/officeDocument/2006/relationships/image" Target="../media/image40.wmf"/><Relationship Id="rId4" Type="http://schemas.openxmlformats.org/officeDocument/2006/relationships/image" Target="../media/image39.wmf"/></Relationships>
</file>

<file path=ppt/drawings/_rels/vmlDrawing9.vml.rels><?xml version="1.0" encoding="UTF-8" standalone="yes"?>
<Relationships xmlns="http://schemas.openxmlformats.org/package/2006/relationships"><Relationship Id="rId8" Type="http://schemas.openxmlformats.org/officeDocument/2006/relationships/image" Target="../media/image49.wmf"/><Relationship Id="rId3" Type="http://schemas.openxmlformats.org/officeDocument/2006/relationships/image" Target="../media/image25.wmf"/><Relationship Id="rId7" Type="http://schemas.openxmlformats.org/officeDocument/2006/relationships/image" Target="../media/image48.wmf"/><Relationship Id="rId2" Type="http://schemas.openxmlformats.org/officeDocument/2006/relationships/image" Target="../media/image44.wmf"/><Relationship Id="rId1" Type="http://schemas.openxmlformats.org/officeDocument/2006/relationships/image" Target="../media/image43.wmf"/><Relationship Id="rId6" Type="http://schemas.openxmlformats.org/officeDocument/2006/relationships/image" Target="../media/image47.wmf"/><Relationship Id="rId5" Type="http://schemas.openxmlformats.org/officeDocument/2006/relationships/image" Target="../media/image46.wmf"/><Relationship Id="rId4" Type="http://schemas.openxmlformats.org/officeDocument/2006/relationships/image" Target="../media/image4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7FE70-3E41-4BDC-AAFC-1F2197AE90EC}" type="datetimeFigureOut">
              <a:rPr lang="en-US" smtClean="0"/>
              <a:pPr/>
              <a:t>11/12/2015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E4B59-99CC-4B11-973B-8E134ADD89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7FE70-3E41-4BDC-AAFC-1F2197AE90EC}" type="datetimeFigureOut">
              <a:rPr lang="en-US" smtClean="0"/>
              <a:pPr/>
              <a:t>11/12/2015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E4B59-99CC-4B11-973B-8E134ADD89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7FE70-3E41-4BDC-AAFC-1F2197AE90EC}" type="datetimeFigureOut">
              <a:rPr lang="en-US" smtClean="0"/>
              <a:pPr/>
              <a:t>11/12/2015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E4B59-99CC-4B11-973B-8E134ADD89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7FE70-3E41-4BDC-AAFC-1F2197AE90EC}" type="datetimeFigureOut">
              <a:rPr lang="en-US" smtClean="0"/>
              <a:pPr/>
              <a:t>11/12/2015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E4B59-99CC-4B11-973B-8E134ADD89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7FE70-3E41-4BDC-AAFC-1F2197AE90EC}" type="datetimeFigureOut">
              <a:rPr lang="en-US" smtClean="0"/>
              <a:pPr/>
              <a:t>11/12/2015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E4B59-99CC-4B11-973B-8E134ADD89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7FE70-3E41-4BDC-AAFC-1F2197AE90EC}" type="datetimeFigureOut">
              <a:rPr lang="en-US" smtClean="0"/>
              <a:pPr/>
              <a:t>11/12/2015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E4B59-99CC-4B11-973B-8E134ADD89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7FE70-3E41-4BDC-AAFC-1F2197AE90EC}" type="datetimeFigureOut">
              <a:rPr lang="en-US" smtClean="0"/>
              <a:pPr/>
              <a:t>11/12/2015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E4B59-99CC-4B11-973B-8E134ADD89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7FE70-3E41-4BDC-AAFC-1F2197AE90EC}" type="datetimeFigureOut">
              <a:rPr lang="en-US" smtClean="0"/>
              <a:pPr/>
              <a:t>11/12/2015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E4B59-99CC-4B11-973B-8E134ADD89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7FE70-3E41-4BDC-AAFC-1F2197AE90EC}" type="datetimeFigureOut">
              <a:rPr lang="en-US" smtClean="0"/>
              <a:pPr/>
              <a:t>11/12/2015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E4B59-99CC-4B11-973B-8E134ADD89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7FE70-3E41-4BDC-AAFC-1F2197AE90EC}" type="datetimeFigureOut">
              <a:rPr lang="en-US" smtClean="0"/>
              <a:pPr/>
              <a:t>11/12/2015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E4B59-99CC-4B11-973B-8E134ADD89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7FE70-3E41-4BDC-AAFC-1F2197AE90EC}" type="datetimeFigureOut">
              <a:rPr lang="en-US" smtClean="0"/>
              <a:pPr/>
              <a:t>11/12/2015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E4B59-99CC-4B11-973B-8E134ADD89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13000">
              <a:srgbClr val="F8B049"/>
            </a:gs>
            <a:gs pos="21001">
              <a:srgbClr val="F8B049"/>
            </a:gs>
            <a:gs pos="63000">
              <a:srgbClr val="FEE7F2"/>
            </a:gs>
            <a:gs pos="67000">
              <a:srgbClr val="F952A0"/>
            </a:gs>
            <a:gs pos="69000">
              <a:srgbClr val="C50849"/>
            </a:gs>
            <a:gs pos="82001">
              <a:srgbClr val="B43E85"/>
            </a:gs>
            <a:gs pos="100000">
              <a:srgbClr val="F8B049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47FE70-3E41-4BDC-AAFC-1F2197AE90EC}" type="datetimeFigureOut">
              <a:rPr lang="en-US" smtClean="0"/>
              <a:pPr/>
              <a:t>11/12/2015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2E4B59-99CC-4B11-973B-8E134ADD89A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13" Type="http://schemas.openxmlformats.org/officeDocument/2006/relationships/oleObject" Target="../embeddings/oleObject59.bin"/><Relationship Id="rId18" Type="http://schemas.openxmlformats.org/officeDocument/2006/relationships/image" Target="../media/image49.wmf"/><Relationship Id="rId3" Type="http://schemas.openxmlformats.org/officeDocument/2006/relationships/oleObject" Target="../embeddings/oleObject54.bin"/><Relationship Id="rId7" Type="http://schemas.openxmlformats.org/officeDocument/2006/relationships/oleObject" Target="../embeddings/oleObject56.bin"/><Relationship Id="rId12" Type="http://schemas.openxmlformats.org/officeDocument/2006/relationships/image" Target="../media/image46.wmf"/><Relationship Id="rId17" Type="http://schemas.openxmlformats.org/officeDocument/2006/relationships/oleObject" Target="../embeddings/oleObject61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8.wmf"/><Relationship Id="rId1" Type="http://schemas.openxmlformats.org/officeDocument/2006/relationships/vmlDrawing" Target="../drawings/vmlDrawing9.vml"/><Relationship Id="rId6" Type="http://schemas.openxmlformats.org/officeDocument/2006/relationships/image" Target="../media/image44.wmf"/><Relationship Id="rId11" Type="http://schemas.openxmlformats.org/officeDocument/2006/relationships/oleObject" Target="../embeddings/oleObject58.bin"/><Relationship Id="rId5" Type="http://schemas.openxmlformats.org/officeDocument/2006/relationships/oleObject" Target="../embeddings/oleObject55.bin"/><Relationship Id="rId15" Type="http://schemas.openxmlformats.org/officeDocument/2006/relationships/oleObject" Target="../embeddings/oleObject60.bin"/><Relationship Id="rId10" Type="http://schemas.openxmlformats.org/officeDocument/2006/relationships/image" Target="../media/image45.wmf"/><Relationship Id="rId4" Type="http://schemas.openxmlformats.org/officeDocument/2006/relationships/image" Target="../media/image43.wmf"/><Relationship Id="rId9" Type="http://schemas.openxmlformats.org/officeDocument/2006/relationships/oleObject" Target="../embeddings/oleObject57.bin"/><Relationship Id="rId14" Type="http://schemas.openxmlformats.org/officeDocument/2006/relationships/image" Target="../media/image47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13" Type="http://schemas.openxmlformats.org/officeDocument/2006/relationships/oleObject" Target="../embeddings/oleObject67.bin"/><Relationship Id="rId18" Type="http://schemas.openxmlformats.org/officeDocument/2006/relationships/image" Target="../media/image30.wmf"/><Relationship Id="rId3" Type="http://schemas.openxmlformats.org/officeDocument/2006/relationships/oleObject" Target="../embeddings/oleObject62.bin"/><Relationship Id="rId7" Type="http://schemas.openxmlformats.org/officeDocument/2006/relationships/oleObject" Target="../embeddings/oleObject64.bin"/><Relationship Id="rId12" Type="http://schemas.openxmlformats.org/officeDocument/2006/relationships/image" Target="../media/image27.wmf"/><Relationship Id="rId17" Type="http://schemas.openxmlformats.org/officeDocument/2006/relationships/oleObject" Target="../embeddings/oleObject69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9.wmf"/><Relationship Id="rId20" Type="http://schemas.openxmlformats.org/officeDocument/2006/relationships/image" Target="../media/image31.wmf"/><Relationship Id="rId1" Type="http://schemas.openxmlformats.org/officeDocument/2006/relationships/vmlDrawing" Target="../drawings/vmlDrawing10.vml"/><Relationship Id="rId6" Type="http://schemas.openxmlformats.org/officeDocument/2006/relationships/image" Target="../media/image24.wmf"/><Relationship Id="rId11" Type="http://schemas.openxmlformats.org/officeDocument/2006/relationships/oleObject" Target="../embeddings/oleObject66.bin"/><Relationship Id="rId5" Type="http://schemas.openxmlformats.org/officeDocument/2006/relationships/oleObject" Target="../embeddings/oleObject63.bin"/><Relationship Id="rId15" Type="http://schemas.openxmlformats.org/officeDocument/2006/relationships/oleObject" Target="../embeddings/oleObject68.bin"/><Relationship Id="rId10" Type="http://schemas.openxmlformats.org/officeDocument/2006/relationships/image" Target="../media/image26.wmf"/><Relationship Id="rId19" Type="http://schemas.openxmlformats.org/officeDocument/2006/relationships/oleObject" Target="../embeddings/oleObject70.bin"/><Relationship Id="rId4" Type="http://schemas.openxmlformats.org/officeDocument/2006/relationships/image" Target="../media/image23.wmf"/><Relationship Id="rId9" Type="http://schemas.openxmlformats.org/officeDocument/2006/relationships/oleObject" Target="../embeddings/oleObject65.bin"/><Relationship Id="rId14" Type="http://schemas.openxmlformats.org/officeDocument/2006/relationships/image" Target="../media/image50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52.wmf"/><Relationship Id="rId5" Type="http://schemas.openxmlformats.org/officeDocument/2006/relationships/oleObject" Target="../embeddings/oleObject72.bin"/><Relationship Id="rId4" Type="http://schemas.openxmlformats.org/officeDocument/2006/relationships/image" Target="../media/image51.w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13" Type="http://schemas.openxmlformats.org/officeDocument/2006/relationships/oleObject" Target="../embeddings/oleObject9.bin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12" Type="http://schemas.openxmlformats.org/officeDocument/2006/relationships/image" Target="../media/image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wmf"/><Relationship Id="rId11" Type="http://schemas.openxmlformats.org/officeDocument/2006/relationships/oleObject" Target="../embeddings/oleObject8.bin"/><Relationship Id="rId5" Type="http://schemas.openxmlformats.org/officeDocument/2006/relationships/oleObject" Target="../embeddings/oleObject5.bin"/><Relationship Id="rId10" Type="http://schemas.openxmlformats.org/officeDocument/2006/relationships/image" Target="../media/image5.wmf"/><Relationship Id="rId4" Type="http://schemas.openxmlformats.org/officeDocument/2006/relationships/image" Target="../media/image2.wmf"/><Relationship Id="rId9" Type="http://schemas.openxmlformats.org/officeDocument/2006/relationships/oleObject" Target="../embeddings/oleObject7.bin"/><Relationship Id="rId14" Type="http://schemas.openxmlformats.org/officeDocument/2006/relationships/image" Target="../media/image7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13" Type="http://schemas.openxmlformats.org/officeDocument/2006/relationships/oleObject" Target="../embeddings/oleObject15.bin"/><Relationship Id="rId18" Type="http://schemas.openxmlformats.org/officeDocument/2006/relationships/image" Target="../media/image4.wmf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12" Type="http://schemas.openxmlformats.org/officeDocument/2006/relationships/image" Target="../media/image12.wmf"/><Relationship Id="rId17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wmf"/><Relationship Id="rId1" Type="http://schemas.openxmlformats.org/officeDocument/2006/relationships/vmlDrawing" Target="../drawings/vmlDrawing3.vml"/><Relationship Id="rId6" Type="http://schemas.openxmlformats.org/officeDocument/2006/relationships/image" Target="../media/image9.wmf"/><Relationship Id="rId11" Type="http://schemas.openxmlformats.org/officeDocument/2006/relationships/oleObject" Target="../embeddings/oleObject14.bin"/><Relationship Id="rId5" Type="http://schemas.openxmlformats.org/officeDocument/2006/relationships/oleObject" Target="../embeddings/oleObject11.bin"/><Relationship Id="rId15" Type="http://schemas.openxmlformats.org/officeDocument/2006/relationships/oleObject" Target="../embeddings/oleObject16.bin"/><Relationship Id="rId10" Type="http://schemas.openxmlformats.org/officeDocument/2006/relationships/image" Target="../media/image11.wmf"/><Relationship Id="rId4" Type="http://schemas.openxmlformats.org/officeDocument/2006/relationships/image" Target="../media/image8.wmf"/><Relationship Id="rId9" Type="http://schemas.openxmlformats.org/officeDocument/2006/relationships/oleObject" Target="../embeddings/oleObject13.bin"/><Relationship Id="rId14" Type="http://schemas.openxmlformats.org/officeDocument/2006/relationships/image" Target="../media/image2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13" Type="http://schemas.openxmlformats.org/officeDocument/2006/relationships/oleObject" Target="../embeddings/oleObject23.bin"/><Relationship Id="rId18" Type="http://schemas.openxmlformats.org/officeDocument/2006/relationships/image" Target="../media/image17.wmf"/><Relationship Id="rId3" Type="http://schemas.openxmlformats.org/officeDocument/2006/relationships/oleObject" Target="../embeddings/oleObject18.bin"/><Relationship Id="rId7" Type="http://schemas.openxmlformats.org/officeDocument/2006/relationships/oleObject" Target="../embeddings/oleObject20.bin"/><Relationship Id="rId12" Type="http://schemas.openxmlformats.org/officeDocument/2006/relationships/image" Target="../media/image14.wmf"/><Relationship Id="rId17" Type="http://schemas.openxmlformats.org/officeDocument/2006/relationships/oleObject" Target="../embeddings/oleObject25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6.wmf"/><Relationship Id="rId1" Type="http://schemas.openxmlformats.org/officeDocument/2006/relationships/vmlDrawing" Target="../drawings/vmlDrawing4.vml"/><Relationship Id="rId6" Type="http://schemas.openxmlformats.org/officeDocument/2006/relationships/image" Target="../media/image2.wmf"/><Relationship Id="rId11" Type="http://schemas.openxmlformats.org/officeDocument/2006/relationships/oleObject" Target="../embeddings/oleObject22.bin"/><Relationship Id="rId5" Type="http://schemas.openxmlformats.org/officeDocument/2006/relationships/oleObject" Target="../embeddings/oleObject19.bin"/><Relationship Id="rId15" Type="http://schemas.openxmlformats.org/officeDocument/2006/relationships/oleObject" Target="../embeddings/oleObject24.bin"/><Relationship Id="rId10" Type="http://schemas.openxmlformats.org/officeDocument/2006/relationships/image" Target="../media/image4.wmf"/><Relationship Id="rId4" Type="http://schemas.openxmlformats.org/officeDocument/2006/relationships/image" Target="../media/image13.wmf"/><Relationship Id="rId9" Type="http://schemas.openxmlformats.org/officeDocument/2006/relationships/oleObject" Target="../embeddings/oleObject21.bin"/><Relationship Id="rId14" Type="http://schemas.openxmlformats.org/officeDocument/2006/relationships/image" Target="../media/image15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13" Type="http://schemas.openxmlformats.org/officeDocument/2006/relationships/oleObject" Target="../embeddings/oleObject31.bin"/><Relationship Id="rId18" Type="http://schemas.openxmlformats.org/officeDocument/2006/relationships/image" Target="../media/image4.wmf"/><Relationship Id="rId3" Type="http://schemas.openxmlformats.org/officeDocument/2006/relationships/oleObject" Target="../embeddings/oleObject26.bin"/><Relationship Id="rId7" Type="http://schemas.openxmlformats.org/officeDocument/2006/relationships/oleObject" Target="../embeddings/oleObject28.bin"/><Relationship Id="rId12" Type="http://schemas.openxmlformats.org/officeDocument/2006/relationships/image" Target="../media/image22.wmf"/><Relationship Id="rId17" Type="http://schemas.openxmlformats.org/officeDocument/2006/relationships/oleObject" Target="../embeddings/oleObject33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wmf"/><Relationship Id="rId1" Type="http://schemas.openxmlformats.org/officeDocument/2006/relationships/vmlDrawing" Target="../drawings/vmlDrawing5.vml"/><Relationship Id="rId6" Type="http://schemas.openxmlformats.org/officeDocument/2006/relationships/image" Target="../media/image19.wmf"/><Relationship Id="rId11" Type="http://schemas.openxmlformats.org/officeDocument/2006/relationships/oleObject" Target="../embeddings/oleObject30.bin"/><Relationship Id="rId5" Type="http://schemas.openxmlformats.org/officeDocument/2006/relationships/oleObject" Target="../embeddings/oleObject27.bin"/><Relationship Id="rId15" Type="http://schemas.openxmlformats.org/officeDocument/2006/relationships/oleObject" Target="../embeddings/oleObject32.bin"/><Relationship Id="rId10" Type="http://schemas.openxmlformats.org/officeDocument/2006/relationships/image" Target="../media/image21.wmf"/><Relationship Id="rId4" Type="http://schemas.openxmlformats.org/officeDocument/2006/relationships/image" Target="../media/image18.wmf"/><Relationship Id="rId9" Type="http://schemas.openxmlformats.org/officeDocument/2006/relationships/oleObject" Target="../embeddings/oleObject29.bin"/><Relationship Id="rId14" Type="http://schemas.openxmlformats.org/officeDocument/2006/relationships/image" Target="../media/image2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13" Type="http://schemas.openxmlformats.org/officeDocument/2006/relationships/oleObject" Target="../embeddings/oleObject39.bin"/><Relationship Id="rId18" Type="http://schemas.openxmlformats.org/officeDocument/2006/relationships/image" Target="../media/image30.wmf"/><Relationship Id="rId3" Type="http://schemas.openxmlformats.org/officeDocument/2006/relationships/oleObject" Target="../embeddings/oleObject34.bin"/><Relationship Id="rId7" Type="http://schemas.openxmlformats.org/officeDocument/2006/relationships/oleObject" Target="../embeddings/oleObject36.bin"/><Relationship Id="rId12" Type="http://schemas.openxmlformats.org/officeDocument/2006/relationships/image" Target="../media/image27.wmf"/><Relationship Id="rId17" Type="http://schemas.openxmlformats.org/officeDocument/2006/relationships/oleObject" Target="../embeddings/oleObject41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9.wmf"/><Relationship Id="rId20" Type="http://schemas.openxmlformats.org/officeDocument/2006/relationships/image" Target="../media/image31.wmf"/><Relationship Id="rId1" Type="http://schemas.openxmlformats.org/officeDocument/2006/relationships/vmlDrawing" Target="../drawings/vmlDrawing6.vml"/><Relationship Id="rId6" Type="http://schemas.openxmlformats.org/officeDocument/2006/relationships/image" Target="../media/image24.wmf"/><Relationship Id="rId11" Type="http://schemas.openxmlformats.org/officeDocument/2006/relationships/oleObject" Target="../embeddings/oleObject38.bin"/><Relationship Id="rId5" Type="http://schemas.openxmlformats.org/officeDocument/2006/relationships/oleObject" Target="../embeddings/oleObject35.bin"/><Relationship Id="rId15" Type="http://schemas.openxmlformats.org/officeDocument/2006/relationships/oleObject" Target="../embeddings/oleObject40.bin"/><Relationship Id="rId10" Type="http://schemas.openxmlformats.org/officeDocument/2006/relationships/image" Target="../media/image26.wmf"/><Relationship Id="rId19" Type="http://schemas.openxmlformats.org/officeDocument/2006/relationships/oleObject" Target="../embeddings/oleObject42.bin"/><Relationship Id="rId4" Type="http://schemas.openxmlformats.org/officeDocument/2006/relationships/image" Target="../media/image23.wmf"/><Relationship Id="rId9" Type="http://schemas.openxmlformats.org/officeDocument/2006/relationships/oleObject" Target="../embeddings/oleObject37.bin"/><Relationship Id="rId14" Type="http://schemas.openxmlformats.org/officeDocument/2006/relationships/image" Target="../media/image28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wmf"/><Relationship Id="rId3" Type="http://schemas.openxmlformats.org/officeDocument/2006/relationships/oleObject" Target="../embeddings/oleObject43.bin"/><Relationship Id="rId7" Type="http://schemas.openxmlformats.org/officeDocument/2006/relationships/oleObject" Target="../embeddings/oleObject4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33.wmf"/><Relationship Id="rId5" Type="http://schemas.openxmlformats.org/officeDocument/2006/relationships/oleObject" Target="../embeddings/oleObject44.bin"/><Relationship Id="rId10" Type="http://schemas.openxmlformats.org/officeDocument/2006/relationships/image" Target="../media/image35.wmf"/><Relationship Id="rId4" Type="http://schemas.openxmlformats.org/officeDocument/2006/relationships/image" Target="../media/image32.wmf"/><Relationship Id="rId9" Type="http://schemas.openxmlformats.org/officeDocument/2006/relationships/oleObject" Target="../embeddings/oleObject46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wmf"/><Relationship Id="rId13" Type="http://schemas.openxmlformats.org/officeDocument/2006/relationships/oleObject" Target="../embeddings/oleObject52.bin"/><Relationship Id="rId3" Type="http://schemas.openxmlformats.org/officeDocument/2006/relationships/oleObject" Target="../embeddings/oleObject47.bin"/><Relationship Id="rId7" Type="http://schemas.openxmlformats.org/officeDocument/2006/relationships/oleObject" Target="../embeddings/oleObject49.bin"/><Relationship Id="rId12" Type="http://schemas.openxmlformats.org/officeDocument/2006/relationships/image" Target="../media/image40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2.wmf"/><Relationship Id="rId1" Type="http://schemas.openxmlformats.org/officeDocument/2006/relationships/vmlDrawing" Target="../drawings/vmlDrawing8.vml"/><Relationship Id="rId6" Type="http://schemas.openxmlformats.org/officeDocument/2006/relationships/image" Target="../media/image37.wmf"/><Relationship Id="rId11" Type="http://schemas.openxmlformats.org/officeDocument/2006/relationships/oleObject" Target="../embeddings/oleObject51.bin"/><Relationship Id="rId5" Type="http://schemas.openxmlformats.org/officeDocument/2006/relationships/oleObject" Target="../embeddings/oleObject48.bin"/><Relationship Id="rId15" Type="http://schemas.openxmlformats.org/officeDocument/2006/relationships/oleObject" Target="../embeddings/oleObject53.bin"/><Relationship Id="rId10" Type="http://schemas.openxmlformats.org/officeDocument/2006/relationships/image" Target="../media/image39.wmf"/><Relationship Id="rId4" Type="http://schemas.openxmlformats.org/officeDocument/2006/relationships/image" Target="../media/image36.wmf"/><Relationship Id="rId9" Type="http://schemas.openxmlformats.org/officeDocument/2006/relationships/oleObject" Target="../embeddings/oleObject50.bin"/><Relationship Id="rId14" Type="http://schemas.openxmlformats.org/officeDocument/2006/relationships/image" Target="../media/image4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29000" b="-2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0" y="152400"/>
            <a:ext cx="9144000" cy="1905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Inverse</a:t>
            </a:r>
            <a:r>
              <a:rPr kumimoji="0" lang="en-US" sz="52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Trig:  Integration</a:t>
            </a:r>
            <a:endParaRPr lang="en-US" sz="5200" b="1" dirty="0" smtClean="0">
              <a:solidFill>
                <a:srgbClr val="FF0000"/>
              </a:solidFill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5400" b="1" baseline="0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5.9</a:t>
            </a:r>
            <a:endParaRPr kumimoji="0" lang="en-US" sz="5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4800" y="2209800"/>
            <a:ext cx="5791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solidFill>
                  <a:srgbClr val="00B0F0"/>
                </a:solidFill>
              </a:rPr>
              <a:t>On the agenda:</a:t>
            </a:r>
            <a:endParaRPr lang="en-US" sz="5400" b="1" dirty="0">
              <a:solidFill>
                <a:srgbClr val="00B0F0"/>
              </a:solidFill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304800" y="3276600"/>
            <a:ext cx="8839200" cy="1981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AutoNum type="arabicPeriod"/>
              <a:tabLst/>
              <a:defRPr/>
            </a:pP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Integrals</a:t>
            </a:r>
            <a:r>
              <a:rPr kumimoji="0" lang="en-US" sz="3600" b="1" i="0" u="none" strike="noStrike" kern="1200" cap="none" spc="0" normalizeH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involving Trig Functions</a:t>
            </a: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Subtitle 5"/>
          <p:cNvSpPr txBox="1">
            <a:spLocks/>
          </p:cNvSpPr>
          <p:nvPr/>
        </p:nvSpPr>
        <p:spPr>
          <a:xfrm>
            <a:off x="0" y="5534561"/>
            <a:ext cx="9144000" cy="707886"/>
          </a:xfrm>
          <a:prstGeom prst="rect">
            <a:avLst/>
          </a:prstGeom>
          <a:noFill/>
        </p:spPr>
        <p:txBody>
          <a:bodyPr vert="horz" wrap="square" lIns="0" rIns="18288" rtlCol="0">
            <a:spAutoFit/>
          </a:bodyPr>
          <a:lstStyle/>
          <a:p>
            <a:pPr marL="0" marR="4572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HW:  p. 393 # 17-43 odd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build="p"/>
      <p:bldP spid="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13000">
              <a:srgbClr val="F8B049"/>
            </a:gs>
            <a:gs pos="19000">
              <a:srgbClr val="F8B049"/>
            </a:gs>
            <a:gs pos="63000">
              <a:srgbClr val="FEE7F2"/>
            </a:gs>
            <a:gs pos="84000">
              <a:srgbClr val="F952A0"/>
            </a:gs>
            <a:gs pos="90000">
              <a:srgbClr val="C50849"/>
            </a:gs>
            <a:gs pos="86000">
              <a:srgbClr val="B43E85"/>
            </a:gs>
            <a:gs pos="100000">
              <a:srgbClr val="F8B049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Differentiating Between Problems</a:t>
            </a:r>
            <a:endParaRPr lang="en-US" dirty="0"/>
          </a:p>
        </p:txBody>
      </p:sp>
      <p:graphicFrame>
        <p:nvGraphicFramePr>
          <p:cNvPr id="18434" name="Object 2"/>
          <p:cNvGraphicFramePr>
            <a:graphicFrameLocks noChangeAspect="1"/>
          </p:cNvGraphicFramePr>
          <p:nvPr/>
        </p:nvGraphicFramePr>
        <p:xfrm>
          <a:off x="838200" y="1371600"/>
          <a:ext cx="1749136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26" name="Equation" r:id="rId3" imgW="660240" imgH="431640" progId="Equation.DSMT4">
                  <p:embed/>
                </p:oleObj>
              </mc:Choice>
              <mc:Fallback>
                <p:oleObj name="Equation" r:id="rId3" imgW="66024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1371600"/>
                        <a:ext cx="1749136" cy="1143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5" name="Object 3"/>
          <p:cNvGraphicFramePr>
            <a:graphicFrameLocks noChangeAspect="1"/>
          </p:cNvGraphicFramePr>
          <p:nvPr/>
        </p:nvGraphicFramePr>
        <p:xfrm>
          <a:off x="4572000" y="1447800"/>
          <a:ext cx="1676400" cy="10954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27" name="Equation" r:id="rId5" imgW="660240" imgH="431640" progId="Equation.DSMT4">
                  <p:embed/>
                </p:oleObj>
              </mc:Choice>
              <mc:Fallback>
                <p:oleObj name="Equation" r:id="rId5" imgW="66024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1447800"/>
                        <a:ext cx="1676400" cy="109547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6" name="Object 4"/>
          <p:cNvGraphicFramePr>
            <a:graphicFrameLocks noChangeAspect="1"/>
          </p:cNvGraphicFramePr>
          <p:nvPr/>
        </p:nvGraphicFramePr>
        <p:xfrm>
          <a:off x="685799" y="2971800"/>
          <a:ext cx="2438401" cy="11550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28" name="Equation" r:id="rId7" imgW="965160" imgH="457200" progId="Equation.DSMT4">
                  <p:embed/>
                </p:oleObj>
              </mc:Choice>
              <mc:Fallback>
                <p:oleObj name="Equation" r:id="rId7" imgW="965160" imgH="457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799" y="2971800"/>
                        <a:ext cx="2438401" cy="115503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7" name="Object 5"/>
          <p:cNvGraphicFramePr>
            <a:graphicFrameLocks noChangeAspect="1"/>
          </p:cNvGraphicFramePr>
          <p:nvPr/>
        </p:nvGraphicFramePr>
        <p:xfrm>
          <a:off x="4114800" y="2743200"/>
          <a:ext cx="2436395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29" name="Equation" r:id="rId9" imgW="1028520" imgH="482400" progId="Equation.DSMT4">
                  <p:embed/>
                </p:oleObj>
              </mc:Choice>
              <mc:Fallback>
                <p:oleObj name="Equation" r:id="rId9" imgW="1028520" imgH="482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2743200"/>
                        <a:ext cx="2436395" cy="1143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8" name="Object 6"/>
          <p:cNvGraphicFramePr>
            <a:graphicFrameLocks noChangeAspect="1"/>
          </p:cNvGraphicFramePr>
          <p:nvPr/>
        </p:nvGraphicFramePr>
        <p:xfrm>
          <a:off x="4572000" y="2743200"/>
          <a:ext cx="1985433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30" name="Equation" r:id="rId11" imgW="850680" imgH="457200" progId="Equation.DSMT4">
                  <p:embed/>
                </p:oleObj>
              </mc:Choice>
              <mc:Fallback>
                <p:oleObj name="Equation" r:id="rId11" imgW="850680" imgH="457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2743200"/>
                        <a:ext cx="1985433" cy="1066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9" name="Object 7"/>
          <p:cNvGraphicFramePr>
            <a:graphicFrameLocks noChangeAspect="1"/>
          </p:cNvGraphicFramePr>
          <p:nvPr/>
        </p:nvGraphicFramePr>
        <p:xfrm>
          <a:off x="4343400" y="3962400"/>
          <a:ext cx="2555386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31" name="Equation" r:id="rId13" imgW="1143000" imgH="545760" progId="Equation.DSMT4">
                  <p:embed/>
                </p:oleObj>
              </mc:Choice>
              <mc:Fallback>
                <p:oleObj name="Equation" r:id="rId13" imgW="1143000" imgH="5457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3400" y="3962400"/>
                        <a:ext cx="2555386" cy="1219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40" name="Object 8"/>
          <p:cNvGraphicFramePr>
            <a:graphicFrameLocks noChangeAspect="1"/>
          </p:cNvGraphicFramePr>
          <p:nvPr/>
        </p:nvGraphicFramePr>
        <p:xfrm>
          <a:off x="4495800" y="5257800"/>
          <a:ext cx="2357532" cy="1106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32" name="Equation" r:id="rId15" imgW="1079280" imgH="507960" progId="Equation.DSMT4">
                  <p:embed/>
                </p:oleObj>
              </mc:Choice>
              <mc:Fallback>
                <p:oleObj name="Equation" r:id="rId15" imgW="1079280" imgH="5079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5800" y="5257800"/>
                        <a:ext cx="2357532" cy="11064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41" name="Object 9"/>
          <p:cNvGraphicFramePr>
            <a:graphicFrameLocks noChangeAspect="1"/>
          </p:cNvGraphicFramePr>
          <p:nvPr/>
        </p:nvGraphicFramePr>
        <p:xfrm>
          <a:off x="1066800" y="4419600"/>
          <a:ext cx="1615798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33" name="Equation" r:id="rId17" imgW="634680" imgH="419040" progId="Equation.DSMT4">
                  <p:embed/>
                </p:oleObj>
              </mc:Choice>
              <mc:Fallback>
                <p:oleObj name="Equation" r:id="rId17" imgW="634680" imgH="419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4419600"/>
                        <a:ext cx="1615798" cy="1066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12649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8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8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8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18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18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519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/>
          <a:lstStyle/>
          <a:p>
            <a:r>
              <a:rPr lang="en-US" dirty="0" smtClean="0"/>
              <a:t>Rewriting as Sum of Two Quotients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584200" y="1219200"/>
          <a:ext cx="8255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7" name="Equation" r:id="rId3" imgW="825480" imgH="431640" progId="Equation.DSMT4">
                  <p:embed/>
                </p:oleObj>
              </mc:Choice>
              <mc:Fallback>
                <p:oleObj name="Equation" r:id="rId3" imgW="825480" imgH="43164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4200" y="1219200"/>
                        <a:ext cx="825500" cy="431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3" name="Object 3"/>
          <p:cNvGraphicFramePr>
            <a:graphicFrameLocks noChangeAspect="1"/>
          </p:cNvGraphicFramePr>
          <p:nvPr/>
        </p:nvGraphicFramePr>
        <p:xfrm>
          <a:off x="1536700" y="1219200"/>
          <a:ext cx="18288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8" name="Equation" r:id="rId5" imgW="1828800" imgH="431640" progId="Equation.DSMT4">
                  <p:embed/>
                </p:oleObj>
              </mc:Choice>
              <mc:Fallback>
                <p:oleObj name="Equation" r:id="rId5" imgW="1828800" imgH="43164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36700" y="1219200"/>
                        <a:ext cx="1828800" cy="431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685800" y="2209800"/>
          <a:ext cx="9652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9" name="Equation" r:id="rId7" imgW="965160" imgH="457200" progId="Equation.DSMT4">
                  <p:embed/>
                </p:oleObj>
              </mc:Choice>
              <mc:Fallback>
                <p:oleObj name="Equation" r:id="rId7" imgW="965160" imgH="45720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2209800"/>
                        <a:ext cx="9652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5" name="Object 5"/>
          <p:cNvGraphicFramePr>
            <a:graphicFrameLocks noChangeAspect="1"/>
          </p:cNvGraphicFramePr>
          <p:nvPr/>
        </p:nvGraphicFramePr>
        <p:xfrm>
          <a:off x="609600" y="2895600"/>
          <a:ext cx="11430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0" name="Equation" r:id="rId9" imgW="1143000" imgH="431640" progId="Equation.DSMT4">
                  <p:embed/>
                </p:oleObj>
              </mc:Choice>
              <mc:Fallback>
                <p:oleObj name="Equation" r:id="rId9" imgW="1143000" imgH="43164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2895600"/>
                        <a:ext cx="1143000" cy="431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6" name="Object 6"/>
          <p:cNvGraphicFramePr>
            <a:graphicFrameLocks noChangeAspect="1"/>
          </p:cNvGraphicFramePr>
          <p:nvPr/>
        </p:nvGraphicFramePr>
        <p:xfrm>
          <a:off x="736600" y="3587750"/>
          <a:ext cx="8890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1" name="Equation" r:id="rId11" imgW="888840" imgH="419040" progId="Equation.DSMT4">
                  <p:embed/>
                </p:oleObj>
              </mc:Choice>
              <mc:Fallback>
                <p:oleObj name="Equation" r:id="rId11" imgW="888840" imgH="41904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6600" y="3587750"/>
                        <a:ext cx="889000" cy="419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7" name="Object 7"/>
          <p:cNvGraphicFramePr>
            <a:graphicFrameLocks noChangeAspect="1"/>
          </p:cNvGraphicFramePr>
          <p:nvPr/>
        </p:nvGraphicFramePr>
        <p:xfrm>
          <a:off x="685800" y="4114800"/>
          <a:ext cx="2578100" cy="71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2" name="Equation" r:id="rId13" imgW="2577960" imgH="711000" progId="Equation.DSMT4">
                  <p:embed/>
                </p:oleObj>
              </mc:Choice>
              <mc:Fallback>
                <p:oleObj name="Equation" r:id="rId13" imgW="2577960" imgH="71100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4114800"/>
                        <a:ext cx="2578100" cy="711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8" name="Object 8"/>
          <p:cNvGraphicFramePr>
            <a:graphicFrameLocks noChangeAspect="1"/>
          </p:cNvGraphicFramePr>
          <p:nvPr/>
        </p:nvGraphicFramePr>
        <p:xfrm>
          <a:off x="3632200" y="1981200"/>
          <a:ext cx="9652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3" name="Equation" r:id="rId15" imgW="965160" imgH="431640" progId="Equation.DSMT4">
                  <p:embed/>
                </p:oleObj>
              </mc:Choice>
              <mc:Fallback>
                <p:oleObj name="Equation" r:id="rId15" imgW="965160" imgH="43164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2200" y="1981200"/>
                        <a:ext cx="965200" cy="431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9" name="Object 9"/>
          <p:cNvGraphicFramePr>
            <a:graphicFrameLocks noChangeAspect="1"/>
          </p:cNvGraphicFramePr>
          <p:nvPr/>
        </p:nvGraphicFramePr>
        <p:xfrm>
          <a:off x="3657600" y="2590800"/>
          <a:ext cx="6604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4" name="Equation" r:id="rId17" imgW="660240" imgH="393480" progId="Equation.DSMT4">
                  <p:embed/>
                </p:oleObj>
              </mc:Choice>
              <mc:Fallback>
                <p:oleObj name="Equation" r:id="rId17" imgW="660240" imgH="39348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0" y="2590800"/>
                        <a:ext cx="660400" cy="393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90" name="Object 10"/>
          <p:cNvGraphicFramePr>
            <a:graphicFrameLocks noChangeAspect="1"/>
          </p:cNvGraphicFramePr>
          <p:nvPr/>
        </p:nvGraphicFramePr>
        <p:xfrm>
          <a:off x="1270000" y="5187950"/>
          <a:ext cx="15621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5" name="Equation" r:id="rId19" imgW="1562040" imgH="393480" progId="Equation.DSMT4">
                  <p:embed/>
                </p:oleObj>
              </mc:Choice>
              <mc:Fallback>
                <p:oleObj name="Equation" r:id="rId19" imgW="1562040" imgH="393480" progId="Equation.DSMT4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70000" y="5187950"/>
                        <a:ext cx="1562100" cy="393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/>
          <a:lstStyle/>
          <a:p>
            <a:r>
              <a:rPr lang="en-US" dirty="0" smtClean="0"/>
              <a:t>Completing the Square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839200" cy="5638800"/>
          </a:xfrm>
        </p:spPr>
        <p:txBody>
          <a:bodyPr/>
          <a:lstStyle/>
          <a:p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533400" y="1676400"/>
          <a:ext cx="8001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6" name="Equation" r:id="rId3" imgW="799920" imgH="393480" progId="Equation.DSMT4">
                  <p:embed/>
                </p:oleObj>
              </mc:Choice>
              <mc:Fallback>
                <p:oleObj name="Equation" r:id="rId3" imgW="799920" imgH="39348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676400"/>
                        <a:ext cx="800100" cy="393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07" name="Object 3"/>
          <p:cNvGraphicFramePr>
            <a:graphicFrameLocks noChangeAspect="1"/>
          </p:cNvGraphicFramePr>
          <p:nvPr/>
        </p:nvGraphicFramePr>
        <p:xfrm>
          <a:off x="1403350" y="1714500"/>
          <a:ext cx="1346200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7" name="Equation" r:id="rId5" imgW="1346040" imgH="469800" progId="Equation.DSMT4">
                  <p:embed/>
                </p:oleObj>
              </mc:Choice>
              <mc:Fallback>
                <p:oleObj name="Equation" r:id="rId5" imgW="1346040" imgH="46980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350" y="1714500"/>
                        <a:ext cx="1346200" cy="469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Integrals involving Inverse Trig Functions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295400" y="2133600"/>
          <a:ext cx="4876800" cy="13264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1" name="Equation" r:id="rId3" imgW="1587240" imgH="431640" progId="Equation.DSMT4">
                  <p:embed/>
                </p:oleObj>
              </mc:Choice>
              <mc:Fallback>
                <p:oleObj name="Equation" r:id="rId3" imgW="1587240" imgH="43164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2133600"/>
                        <a:ext cx="4876800" cy="132649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" name="Object 3"/>
          <p:cNvGraphicFramePr>
            <a:graphicFrameLocks noGrp="1" noChangeAspect="1"/>
          </p:cNvGraphicFramePr>
          <p:nvPr>
            <p:ph idx="1"/>
          </p:nvPr>
        </p:nvGraphicFramePr>
        <p:xfrm>
          <a:off x="1295400" y="3657600"/>
          <a:ext cx="4876799" cy="11991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2" name="Equation" r:id="rId5" imgW="1600200" imgH="393480" progId="Equation.DSMT4">
                  <p:embed/>
                </p:oleObj>
              </mc:Choice>
              <mc:Fallback>
                <p:oleObj name="Equation" r:id="rId5" imgW="1600200" imgH="39348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3657600"/>
                        <a:ext cx="4876799" cy="119916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8" name="Object 4"/>
          <p:cNvGraphicFramePr>
            <a:graphicFrameLocks noChangeAspect="1"/>
          </p:cNvGraphicFramePr>
          <p:nvPr/>
        </p:nvGraphicFramePr>
        <p:xfrm>
          <a:off x="1295400" y="5105400"/>
          <a:ext cx="5288657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3" name="Equation" r:id="rId7" imgW="1866600" imgH="457200" progId="Equation.DSMT4">
                  <p:embed/>
                </p:oleObj>
              </mc:Choice>
              <mc:Fallback>
                <p:oleObj name="Equation" r:id="rId7" imgW="1866600" imgH="45720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5105400"/>
                        <a:ext cx="5288657" cy="1295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28600" y="990600"/>
            <a:ext cx="868680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/>
              <a:t>When listing the Antiderivative that corresponds to each of the inverse trigonometric functions, only use one member from each pair.</a:t>
            </a:r>
            <a:endParaRPr lang="en-US" sz="2600" dirty="0"/>
          </a:p>
        </p:txBody>
      </p:sp>
      <p:sp>
        <p:nvSpPr>
          <p:cNvPr id="7" name="TextBox 6"/>
          <p:cNvSpPr txBox="1"/>
          <p:nvPr/>
        </p:nvSpPr>
        <p:spPr>
          <a:xfrm>
            <a:off x="6477000" y="2362200"/>
            <a:ext cx="2362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/>
              <a:t>a</a:t>
            </a:r>
            <a:r>
              <a:rPr lang="en-US" sz="2400" b="1" dirty="0" smtClean="0"/>
              <a:t> is the number.</a:t>
            </a:r>
          </a:p>
          <a:p>
            <a:r>
              <a:rPr lang="en-US" sz="2400" b="1" i="1" dirty="0" smtClean="0"/>
              <a:t>u</a:t>
            </a:r>
            <a:r>
              <a:rPr lang="en-US" sz="2400" b="1" dirty="0" smtClean="0"/>
              <a:t> is the variable.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Example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839200" cy="5562600"/>
          </a:xfrm>
        </p:spPr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Which form does it look like?</a:t>
            </a:r>
            <a:endParaRPr lang="en-US" dirty="0"/>
          </a:p>
        </p:txBody>
      </p:sp>
      <p:graphicFrame>
        <p:nvGraphicFramePr>
          <p:cNvPr id="17410" name="Object 2"/>
          <p:cNvGraphicFramePr>
            <a:graphicFrameLocks noChangeAspect="1"/>
          </p:cNvGraphicFramePr>
          <p:nvPr/>
        </p:nvGraphicFramePr>
        <p:xfrm>
          <a:off x="5791200" y="1600200"/>
          <a:ext cx="2667000" cy="725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43" name="Equation" r:id="rId3" imgW="1587240" imgH="431640" progId="Equation.DSMT4">
                  <p:embed/>
                </p:oleObj>
              </mc:Choice>
              <mc:Fallback>
                <p:oleObj name="Equation" r:id="rId3" imgW="1587240" imgH="43164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1200" y="1600200"/>
                        <a:ext cx="2667000" cy="7254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1" name="Object 3"/>
          <p:cNvGraphicFramePr>
            <a:graphicFrameLocks noChangeAspect="1"/>
          </p:cNvGraphicFramePr>
          <p:nvPr/>
        </p:nvGraphicFramePr>
        <p:xfrm>
          <a:off x="5791200" y="2514600"/>
          <a:ext cx="2801938" cy="688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44" name="Equation" r:id="rId5" imgW="1600200" imgH="393480" progId="Equation.DSMT4">
                  <p:embed/>
                </p:oleObj>
              </mc:Choice>
              <mc:Fallback>
                <p:oleObj name="Equation" r:id="rId5" imgW="1600200" imgH="39348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1200" y="2514600"/>
                        <a:ext cx="2801938" cy="688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2" name="Object 4"/>
          <p:cNvGraphicFramePr>
            <a:graphicFrameLocks noChangeAspect="1"/>
          </p:cNvGraphicFramePr>
          <p:nvPr/>
        </p:nvGraphicFramePr>
        <p:xfrm>
          <a:off x="5784850" y="3332163"/>
          <a:ext cx="3136900" cy="768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45" name="Equation" r:id="rId7" imgW="1866600" imgH="457200" progId="Equation.DSMT4">
                  <p:embed/>
                </p:oleObj>
              </mc:Choice>
              <mc:Fallback>
                <p:oleObj name="Equation" r:id="rId7" imgW="1866600" imgH="45720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84850" y="3332163"/>
                        <a:ext cx="3136900" cy="768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3" name="Object 5"/>
          <p:cNvGraphicFramePr>
            <a:graphicFrameLocks noChangeAspect="1"/>
          </p:cNvGraphicFramePr>
          <p:nvPr/>
        </p:nvGraphicFramePr>
        <p:xfrm>
          <a:off x="457200" y="990600"/>
          <a:ext cx="1538340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46" name="Equation" r:id="rId9" imgW="622080" imgH="431640" progId="Equation.DSMT4">
                  <p:embed/>
                </p:oleObj>
              </mc:Choice>
              <mc:Fallback>
                <p:oleObj name="Equation" r:id="rId9" imgW="622080" imgH="43164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990600"/>
                        <a:ext cx="1538340" cy="1066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4" name="Object 6"/>
          <p:cNvGraphicFramePr>
            <a:graphicFrameLocks noChangeAspect="1"/>
          </p:cNvGraphicFramePr>
          <p:nvPr/>
        </p:nvGraphicFramePr>
        <p:xfrm>
          <a:off x="2819400" y="2895600"/>
          <a:ext cx="2681287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47" name="Equation" r:id="rId11" imgW="990360" imgH="393480" progId="Equation.DSMT4">
                  <p:embed/>
                </p:oleObj>
              </mc:Choice>
              <mc:Fallback>
                <p:oleObj name="Equation" r:id="rId11" imgW="990360" imgH="39348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2895600"/>
                        <a:ext cx="2681287" cy="1066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5" name="Object 7"/>
          <p:cNvGraphicFramePr>
            <a:graphicFrameLocks noChangeAspect="1"/>
          </p:cNvGraphicFramePr>
          <p:nvPr/>
        </p:nvGraphicFramePr>
        <p:xfrm>
          <a:off x="228600" y="2895600"/>
          <a:ext cx="2638425" cy="133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48" name="Equation" r:id="rId13" imgW="1002960" imgH="507960" progId="Equation.DSMT4">
                  <p:embed/>
                </p:oleObj>
              </mc:Choice>
              <mc:Fallback>
                <p:oleObj name="Equation" r:id="rId13" imgW="1002960" imgH="50796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2895600"/>
                        <a:ext cx="2638425" cy="1333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17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7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" dur="1000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2" dur="1000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17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Example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066800"/>
            <a:ext cx="8839200" cy="5638800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Which form does it look like?</a:t>
            </a:r>
          </a:p>
          <a:p>
            <a:pPr>
              <a:buNone/>
            </a:pPr>
            <a:endParaRPr lang="en-US" dirty="0"/>
          </a:p>
        </p:txBody>
      </p:sp>
      <p:graphicFrame>
        <p:nvGraphicFramePr>
          <p:cNvPr id="18434" name="Object 2"/>
          <p:cNvGraphicFramePr>
            <a:graphicFrameLocks noChangeAspect="1"/>
          </p:cNvGraphicFramePr>
          <p:nvPr/>
        </p:nvGraphicFramePr>
        <p:xfrm>
          <a:off x="533401" y="1066800"/>
          <a:ext cx="1600199" cy="10783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74" name="Equation" r:id="rId3" imgW="583920" imgH="393480" progId="Equation.DSMT4">
                  <p:embed/>
                </p:oleObj>
              </mc:Choice>
              <mc:Fallback>
                <p:oleObj name="Equation" r:id="rId3" imgW="583920" imgH="39348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1" y="1066800"/>
                        <a:ext cx="1600199" cy="107839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5" name="Object 3"/>
          <p:cNvGraphicFramePr>
            <a:graphicFrameLocks noChangeAspect="1"/>
          </p:cNvGraphicFramePr>
          <p:nvPr/>
        </p:nvGraphicFramePr>
        <p:xfrm>
          <a:off x="457201" y="2819401"/>
          <a:ext cx="2554514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75" name="Equation" r:id="rId5" imgW="1117440" imgH="533160" progId="Equation.DSMT4">
                  <p:embed/>
                </p:oleObj>
              </mc:Choice>
              <mc:Fallback>
                <p:oleObj name="Equation" r:id="rId5" imgW="1117440" imgH="53316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1" y="2819401"/>
                        <a:ext cx="2554514" cy="1219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6" name="Object 4"/>
          <p:cNvGraphicFramePr>
            <a:graphicFrameLocks noChangeAspect="1"/>
          </p:cNvGraphicFramePr>
          <p:nvPr/>
        </p:nvGraphicFramePr>
        <p:xfrm>
          <a:off x="381000" y="4191000"/>
          <a:ext cx="2667000" cy="11547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76" name="Equation" r:id="rId7" imgW="1231560" imgH="533160" progId="Equation.DSMT4">
                  <p:embed/>
                </p:oleObj>
              </mc:Choice>
              <mc:Fallback>
                <p:oleObj name="Equation" r:id="rId7" imgW="1231560" imgH="53316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4191000"/>
                        <a:ext cx="2667000" cy="115478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3810000" y="2895600"/>
          <a:ext cx="1479176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77" name="Equation" r:id="rId9" imgW="761760" imgH="431640" progId="Equation.DSMT4">
                  <p:embed/>
                </p:oleObj>
              </mc:Choice>
              <mc:Fallback>
                <p:oleObj name="Equation" r:id="rId9" imgW="761760" imgH="43164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0" y="2895600"/>
                        <a:ext cx="1479176" cy="838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8" name="Object 6"/>
          <p:cNvGraphicFramePr>
            <a:graphicFrameLocks noChangeAspect="1"/>
          </p:cNvGraphicFramePr>
          <p:nvPr/>
        </p:nvGraphicFramePr>
        <p:xfrm>
          <a:off x="381000" y="5562600"/>
          <a:ext cx="3122454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78" name="Equation" r:id="rId11" imgW="1320480" imgH="419040" progId="Equation.DSMT4">
                  <p:embed/>
                </p:oleObj>
              </mc:Choice>
              <mc:Fallback>
                <p:oleObj name="Equation" r:id="rId11" imgW="1320480" imgH="41904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5562600"/>
                        <a:ext cx="3122454" cy="990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9" name="Object 7"/>
          <p:cNvGraphicFramePr>
            <a:graphicFrameLocks noChangeAspect="1"/>
          </p:cNvGraphicFramePr>
          <p:nvPr/>
        </p:nvGraphicFramePr>
        <p:xfrm>
          <a:off x="5791200" y="1600200"/>
          <a:ext cx="2667000" cy="725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79" name="Equation" r:id="rId13" imgW="1587240" imgH="431640" progId="Equation.DSMT4">
                  <p:embed/>
                </p:oleObj>
              </mc:Choice>
              <mc:Fallback>
                <p:oleObj name="Equation" r:id="rId13" imgW="1587240" imgH="43164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1200" y="1600200"/>
                        <a:ext cx="2667000" cy="7254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40" name="Object 8"/>
          <p:cNvGraphicFramePr>
            <a:graphicFrameLocks noChangeAspect="1"/>
          </p:cNvGraphicFramePr>
          <p:nvPr/>
        </p:nvGraphicFramePr>
        <p:xfrm>
          <a:off x="5791200" y="2514600"/>
          <a:ext cx="2801938" cy="688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80" name="Equation" r:id="rId15" imgW="1600200" imgH="393480" progId="Equation.DSMT4">
                  <p:embed/>
                </p:oleObj>
              </mc:Choice>
              <mc:Fallback>
                <p:oleObj name="Equation" r:id="rId15" imgW="1600200" imgH="39348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1200" y="2514600"/>
                        <a:ext cx="2801938" cy="688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41" name="Object 9"/>
          <p:cNvGraphicFramePr>
            <a:graphicFrameLocks noChangeAspect="1"/>
          </p:cNvGraphicFramePr>
          <p:nvPr/>
        </p:nvGraphicFramePr>
        <p:xfrm>
          <a:off x="5784850" y="3332163"/>
          <a:ext cx="3136900" cy="768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81" name="Equation" r:id="rId17" imgW="1866600" imgH="457200" progId="Equation.DSMT4">
                  <p:embed/>
                </p:oleObj>
              </mc:Choice>
              <mc:Fallback>
                <p:oleObj name="Equation" r:id="rId17" imgW="1866600" imgH="45720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84850" y="3332163"/>
                        <a:ext cx="3136900" cy="768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Freeform 11"/>
          <p:cNvSpPr/>
          <p:nvPr/>
        </p:nvSpPr>
        <p:spPr>
          <a:xfrm>
            <a:off x="1606950" y="4096491"/>
            <a:ext cx="397017" cy="555777"/>
          </a:xfrm>
          <a:custGeom>
            <a:avLst/>
            <a:gdLst>
              <a:gd name="connsiteX0" fmla="*/ 384082 w 397017"/>
              <a:gd name="connsiteY0" fmla="*/ 210038 h 555777"/>
              <a:gd name="connsiteX1" fmla="*/ 339837 w 397017"/>
              <a:gd name="connsiteY1" fmla="*/ 121548 h 555777"/>
              <a:gd name="connsiteX2" fmla="*/ 325089 w 397017"/>
              <a:gd name="connsiteY2" fmla="*/ 77303 h 555777"/>
              <a:gd name="connsiteX3" fmla="*/ 192353 w 397017"/>
              <a:gd name="connsiteY3" fmla="*/ 3561 h 555777"/>
              <a:gd name="connsiteX4" fmla="*/ 30121 w 397017"/>
              <a:gd name="connsiteY4" fmla="*/ 47806 h 555777"/>
              <a:gd name="connsiteX5" fmla="*/ 624 w 397017"/>
              <a:gd name="connsiteY5" fmla="*/ 92051 h 555777"/>
              <a:gd name="connsiteX6" fmla="*/ 30121 w 397017"/>
              <a:gd name="connsiteY6" fmla="*/ 313277 h 555777"/>
              <a:gd name="connsiteX7" fmla="*/ 59618 w 397017"/>
              <a:gd name="connsiteY7" fmla="*/ 357522 h 555777"/>
              <a:gd name="connsiteX8" fmla="*/ 103863 w 397017"/>
              <a:gd name="connsiteY8" fmla="*/ 446012 h 555777"/>
              <a:gd name="connsiteX9" fmla="*/ 192353 w 397017"/>
              <a:gd name="connsiteY9" fmla="*/ 475509 h 555777"/>
              <a:gd name="connsiteX10" fmla="*/ 221850 w 397017"/>
              <a:gd name="connsiteY10" fmla="*/ 519754 h 555777"/>
              <a:gd name="connsiteX11" fmla="*/ 325089 w 397017"/>
              <a:gd name="connsiteY11" fmla="*/ 357522 h 555777"/>
              <a:gd name="connsiteX12" fmla="*/ 369334 w 397017"/>
              <a:gd name="connsiteY12" fmla="*/ 342774 h 555777"/>
              <a:gd name="connsiteX13" fmla="*/ 384082 w 397017"/>
              <a:gd name="connsiteY13" fmla="*/ 210038 h 5557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97017" h="555777">
                <a:moveTo>
                  <a:pt x="384082" y="210038"/>
                </a:moveTo>
                <a:cubicBezTo>
                  <a:pt x="379166" y="173167"/>
                  <a:pt x="397017" y="235908"/>
                  <a:pt x="339837" y="121548"/>
                </a:cubicBezTo>
                <a:cubicBezTo>
                  <a:pt x="332885" y="107643"/>
                  <a:pt x="336082" y="88296"/>
                  <a:pt x="325089" y="77303"/>
                </a:cubicBezTo>
                <a:cubicBezTo>
                  <a:pt x="274375" y="26589"/>
                  <a:pt x="247991" y="22107"/>
                  <a:pt x="192353" y="3561"/>
                </a:cubicBezTo>
                <a:cubicBezTo>
                  <a:pt x="122557" y="12285"/>
                  <a:pt x="77927" y="0"/>
                  <a:pt x="30121" y="47806"/>
                </a:cubicBezTo>
                <a:cubicBezTo>
                  <a:pt x="17587" y="60340"/>
                  <a:pt x="10456" y="77303"/>
                  <a:pt x="624" y="92051"/>
                </a:cubicBezTo>
                <a:cubicBezTo>
                  <a:pt x="3918" y="131582"/>
                  <a:pt x="0" y="253036"/>
                  <a:pt x="30121" y="313277"/>
                </a:cubicBezTo>
                <a:cubicBezTo>
                  <a:pt x="38048" y="329131"/>
                  <a:pt x="49786" y="342774"/>
                  <a:pt x="59618" y="357522"/>
                </a:cubicBezTo>
                <a:cubicBezTo>
                  <a:pt x="67654" y="381631"/>
                  <a:pt x="79786" y="430964"/>
                  <a:pt x="103863" y="446012"/>
                </a:cubicBezTo>
                <a:cubicBezTo>
                  <a:pt x="130229" y="462491"/>
                  <a:pt x="192353" y="475509"/>
                  <a:pt x="192353" y="475509"/>
                </a:cubicBezTo>
                <a:cubicBezTo>
                  <a:pt x="202185" y="490257"/>
                  <a:pt x="204654" y="515455"/>
                  <a:pt x="221850" y="519754"/>
                </a:cubicBezTo>
                <a:cubicBezTo>
                  <a:pt x="365940" y="555777"/>
                  <a:pt x="296021" y="437458"/>
                  <a:pt x="325089" y="357522"/>
                </a:cubicBezTo>
                <a:cubicBezTo>
                  <a:pt x="330402" y="342912"/>
                  <a:pt x="354586" y="347690"/>
                  <a:pt x="369334" y="342774"/>
                </a:cubicBezTo>
                <a:cubicBezTo>
                  <a:pt x="390300" y="279873"/>
                  <a:pt x="388998" y="246909"/>
                  <a:pt x="384082" y="210038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604684" y="4144297"/>
            <a:ext cx="326922" cy="1019824"/>
          </a:xfrm>
          <a:custGeom>
            <a:avLst/>
            <a:gdLst>
              <a:gd name="connsiteX0" fmla="*/ 324464 w 326922"/>
              <a:gd name="connsiteY0" fmla="*/ 250722 h 1019824"/>
              <a:gd name="connsiteX1" fmla="*/ 294968 w 326922"/>
              <a:gd name="connsiteY1" fmla="*/ 162232 h 1019824"/>
              <a:gd name="connsiteX2" fmla="*/ 265471 w 326922"/>
              <a:gd name="connsiteY2" fmla="*/ 58993 h 1019824"/>
              <a:gd name="connsiteX3" fmla="*/ 235974 w 326922"/>
              <a:gd name="connsiteY3" fmla="*/ 14748 h 1019824"/>
              <a:gd name="connsiteX4" fmla="*/ 191729 w 326922"/>
              <a:gd name="connsiteY4" fmla="*/ 0 h 1019824"/>
              <a:gd name="connsiteX5" fmla="*/ 88490 w 326922"/>
              <a:gd name="connsiteY5" fmla="*/ 29497 h 1019824"/>
              <a:gd name="connsiteX6" fmla="*/ 58993 w 326922"/>
              <a:gd name="connsiteY6" fmla="*/ 73742 h 1019824"/>
              <a:gd name="connsiteX7" fmla="*/ 58993 w 326922"/>
              <a:gd name="connsiteY7" fmla="*/ 176980 h 1019824"/>
              <a:gd name="connsiteX8" fmla="*/ 73742 w 326922"/>
              <a:gd name="connsiteY8" fmla="*/ 412955 h 1019824"/>
              <a:gd name="connsiteX9" fmla="*/ 58993 w 326922"/>
              <a:gd name="connsiteY9" fmla="*/ 619432 h 1019824"/>
              <a:gd name="connsiteX10" fmla="*/ 0 w 326922"/>
              <a:gd name="connsiteY10" fmla="*/ 707922 h 1019824"/>
              <a:gd name="connsiteX11" fmla="*/ 44245 w 326922"/>
              <a:gd name="connsiteY11" fmla="*/ 884903 h 1019824"/>
              <a:gd name="connsiteX12" fmla="*/ 58993 w 326922"/>
              <a:gd name="connsiteY12" fmla="*/ 958645 h 1019824"/>
              <a:gd name="connsiteX13" fmla="*/ 73742 w 326922"/>
              <a:gd name="connsiteY13" fmla="*/ 1002890 h 1019824"/>
              <a:gd name="connsiteX14" fmla="*/ 117987 w 326922"/>
              <a:gd name="connsiteY14" fmla="*/ 1017638 h 1019824"/>
              <a:gd name="connsiteX15" fmla="*/ 265471 w 326922"/>
              <a:gd name="connsiteY15" fmla="*/ 958645 h 1019824"/>
              <a:gd name="connsiteX16" fmla="*/ 280219 w 326922"/>
              <a:gd name="connsiteY16" fmla="*/ 766916 h 1019824"/>
              <a:gd name="connsiteX17" fmla="*/ 309716 w 326922"/>
              <a:gd name="connsiteY17" fmla="*/ 678426 h 1019824"/>
              <a:gd name="connsiteX18" fmla="*/ 324464 w 326922"/>
              <a:gd name="connsiteY18" fmla="*/ 250722 h 10198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326922" h="1019824">
                <a:moveTo>
                  <a:pt x="324464" y="250722"/>
                </a:moveTo>
                <a:cubicBezTo>
                  <a:pt x="322006" y="164690"/>
                  <a:pt x="302509" y="192396"/>
                  <a:pt x="294968" y="162232"/>
                </a:cubicBezTo>
                <a:cubicBezTo>
                  <a:pt x="290244" y="143335"/>
                  <a:pt x="276048" y="80148"/>
                  <a:pt x="265471" y="58993"/>
                </a:cubicBezTo>
                <a:cubicBezTo>
                  <a:pt x="257544" y="43139"/>
                  <a:pt x="249815" y="25821"/>
                  <a:pt x="235974" y="14748"/>
                </a:cubicBezTo>
                <a:cubicBezTo>
                  <a:pt x="223835" y="5037"/>
                  <a:pt x="206477" y="4916"/>
                  <a:pt x="191729" y="0"/>
                </a:cubicBezTo>
                <a:cubicBezTo>
                  <a:pt x="187871" y="964"/>
                  <a:pt x="98110" y="21801"/>
                  <a:pt x="88490" y="29497"/>
                </a:cubicBezTo>
                <a:cubicBezTo>
                  <a:pt x="74649" y="40570"/>
                  <a:pt x="68825" y="58994"/>
                  <a:pt x="58993" y="73742"/>
                </a:cubicBezTo>
                <a:cubicBezTo>
                  <a:pt x="31280" y="156882"/>
                  <a:pt x="49021" y="77264"/>
                  <a:pt x="58993" y="176980"/>
                </a:cubicBezTo>
                <a:cubicBezTo>
                  <a:pt x="66835" y="255401"/>
                  <a:pt x="68826" y="334297"/>
                  <a:pt x="73742" y="412955"/>
                </a:cubicBezTo>
                <a:cubicBezTo>
                  <a:pt x="68826" y="481781"/>
                  <a:pt x="75728" y="552491"/>
                  <a:pt x="58993" y="619432"/>
                </a:cubicBezTo>
                <a:cubicBezTo>
                  <a:pt x="50395" y="653824"/>
                  <a:pt x="0" y="707922"/>
                  <a:pt x="0" y="707922"/>
                </a:cubicBezTo>
                <a:cubicBezTo>
                  <a:pt x="43083" y="837171"/>
                  <a:pt x="20414" y="753828"/>
                  <a:pt x="44245" y="884903"/>
                </a:cubicBezTo>
                <a:cubicBezTo>
                  <a:pt x="48729" y="909566"/>
                  <a:pt x="52913" y="934326"/>
                  <a:pt x="58993" y="958645"/>
                </a:cubicBezTo>
                <a:cubicBezTo>
                  <a:pt x="62764" y="973727"/>
                  <a:pt x="62749" y="991897"/>
                  <a:pt x="73742" y="1002890"/>
                </a:cubicBezTo>
                <a:cubicBezTo>
                  <a:pt x="84735" y="1013883"/>
                  <a:pt x="103239" y="1012722"/>
                  <a:pt x="117987" y="1017638"/>
                </a:cubicBezTo>
                <a:cubicBezTo>
                  <a:pt x="152655" y="1012686"/>
                  <a:pt x="250176" y="1019824"/>
                  <a:pt x="265471" y="958645"/>
                </a:cubicBezTo>
                <a:cubicBezTo>
                  <a:pt x="281017" y="896460"/>
                  <a:pt x="270222" y="830230"/>
                  <a:pt x="280219" y="766916"/>
                </a:cubicBezTo>
                <a:cubicBezTo>
                  <a:pt x="285068" y="736204"/>
                  <a:pt x="309716" y="678426"/>
                  <a:pt x="309716" y="678426"/>
                </a:cubicBezTo>
                <a:cubicBezTo>
                  <a:pt x="325580" y="329406"/>
                  <a:pt x="326922" y="336754"/>
                  <a:pt x="324464" y="250722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8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8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8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8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184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184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18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2" grpId="0" animBg="1"/>
      <p:bldP spid="1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Example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066800"/>
            <a:ext cx="8839200" cy="5638800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Which form does it look like?</a:t>
            </a:r>
          </a:p>
          <a:p>
            <a:pPr>
              <a:buNone/>
            </a:pPr>
            <a:endParaRPr lang="en-US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3797300" y="2895600"/>
          <a:ext cx="150495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03" name="Equation" r:id="rId3" imgW="774360" imgH="431640" progId="Equation.DSMT4">
                  <p:embed/>
                </p:oleObj>
              </mc:Choice>
              <mc:Fallback>
                <p:oleObj name="Equation" r:id="rId3" imgW="774360" imgH="43164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97300" y="2895600"/>
                        <a:ext cx="1504950" cy="838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9" name="Object 7"/>
          <p:cNvGraphicFramePr>
            <a:graphicFrameLocks noChangeAspect="1"/>
          </p:cNvGraphicFramePr>
          <p:nvPr/>
        </p:nvGraphicFramePr>
        <p:xfrm>
          <a:off x="5791200" y="1600200"/>
          <a:ext cx="2667000" cy="725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04" name="Equation" r:id="rId5" imgW="1587240" imgH="431640" progId="Equation.DSMT4">
                  <p:embed/>
                </p:oleObj>
              </mc:Choice>
              <mc:Fallback>
                <p:oleObj name="Equation" r:id="rId5" imgW="1587240" imgH="43164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1200" y="1600200"/>
                        <a:ext cx="2667000" cy="7254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40" name="Object 8"/>
          <p:cNvGraphicFramePr>
            <a:graphicFrameLocks noChangeAspect="1"/>
          </p:cNvGraphicFramePr>
          <p:nvPr/>
        </p:nvGraphicFramePr>
        <p:xfrm>
          <a:off x="5791200" y="2514600"/>
          <a:ext cx="2801938" cy="688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05" name="Equation" r:id="rId7" imgW="1600200" imgH="393480" progId="Equation.DSMT4">
                  <p:embed/>
                </p:oleObj>
              </mc:Choice>
              <mc:Fallback>
                <p:oleObj name="Equation" r:id="rId7" imgW="1600200" imgH="39348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1200" y="2514600"/>
                        <a:ext cx="2801938" cy="688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41" name="Object 9"/>
          <p:cNvGraphicFramePr>
            <a:graphicFrameLocks noChangeAspect="1"/>
          </p:cNvGraphicFramePr>
          <p:nvPr/>
        </p:nvGraphicFramePr>
        <p:xfrm>
          <a:off x="5784850" y="3332163"/>
          <a:ext cx="3136900" cy="768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06" name="Equation" r:id="rId9" imgW="1866600" imgH="457200" progId="Equation.DSMT4">
                  <p:embed/>
                </p:oleObj>
              </mc:Choice>
              <mc:Fallback>
                <p:oleObj name="Equation" r:id="rId9" imgW="1866600" imgH="45720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84850" y="3332163"/>
                        <a:ext cx="3136900" cy="768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Freeform 11"/>
          <p:cNvSpPr/>
          <p:nvPr/>
        </p:nvSpPr>
        <p:spPr>
          <a:xfrm>
            <a:off x="1295400" y="4191000"/>
            <a:ext cx="397017" cy="537468"/>
          </a:xfrm>
          <a:custGeom>
            <a:avLst/>
            <a:gdLst>
              <a:gd name="connsiteX0" fmla="*/ 384082 w 397017"/>
              <a:gd name="connsiteY0" fmla="*/ 210038 h 555777"/>
              <a:gd name="connsiteX1" fmla="*/ 339837 w 397017"/>
              <a:gd name="connsiteY1" fmla="*/ 121548 h 555777"/>
              <a:gd name="connsiteX2" fmla="*/ 325089 w 397017"/>
              <a:gd name="connsiteY2" fmla="*/ 77303 h 555777"/>
              <a:gd name="connsiteX3" fmla="*/ 192353 w 397017"/>
              <a:gd name="connsiteY3" fmla="*/ 3561 h 555777"/>
              <a:gd name="connsiteX4" fmla="*/ 30121 w 397017"/>
              <a:gd name="connsiteY4" fmla="*/ 47806 h 555777"/>
              <a:gd name="connsiteX5" fmla="*/ 624 w 397017"/>
              <a:gd name="connsiteY5" fmla="*/ 92051 h 555777"/>
              <a:gd name="connsiteX6" fmla="*/ 30121 w 397017"/>
              <a:gd name="connsiteY6" fmla="*/ 313277 h 555777"/>
              <a:gd name="connsiteX7" fmla="*/ 59618 w 397017"/>
              <a:gd name="connsiteY7" fmla="*/ 357522 h 555777"/>
              <a:gd name="connsiteX8" fmla="*/ 103863 w 397017"/>
              <a:gd name="connsiteY8" fmla="*/ 446012 h 555777"/>
              <a:gd name="connsiteX9" fmla="*/ 192353 w 397017"/>
              <a:gd name="connsiteY9" fmla="*/ 475509 h 555777"/>
              <a:gd name="connsiteX10" fmla="*/ 221850 w 397017"/>
              <a:gd name="connsiteY10" fmla="*/ 519754 h 555777"/>
              <a:gd name="connsiteX11" fmla="*/ 325089 w 397017"/>
              <a:gd name="connsiteY11" fmla="*/ 357522 h 555777"/>
              <a:gd name="connsiteX12" fmla="*/ 369334 w 397017"/>
              <a:gd name="connsiteY12" fmla="*/ 342774 h 555777"/>
              <a:gd name="connsiteX13" fmla="*/ 384082 w 397017"/>
              <a:gd name="connsiteY13" fmla="*/ 210038 h 5557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97017" h="555777">
                <a:moveTo>
                  <a:pt x="384082" y="210038"/>
                </a:moveTo>
                <a:cubicBezTo>
                  <a:pt x="379166" y="173167"/>
                  <a:pt x="397017" y="235908"/>
                  <a:pt x="339837" y="121548"/>
                </a:cubicBezTo>
                <a:cubicBezTo>
                  <a:pt x="332885" y="107643"/>
                  <a:pt x="336082" y="88296"/>
                  <a:pt x="325089" y="77303"/>
                </a:cubicBezTo>
                <a:cubicBezTo>
                  <a:pt x="274375" y="26589"/>
                  <a:pt x="247991" y="22107"/>
                  <a:pt x="192353" y="3561"/>
                </a:cubicBezTo>
                <a:cubicBezTo>
                  <a:pt x="122557" y="12285"/>
                  <a:pt x="77927" y="0"/>
                  <a:pt x="30121" y="47806"/>
                </a:cubicBezTo>
                <a:cubicBezTo>
                  <a:pt x="17587" y="60340"/>
                  <a:pt x="10456" y="77303"/>
                  <a:pt x="624" y="92051"/>
                </a:cubicBezTo>
                <a:cubicBezTo>
                  <a:pt x="3918" y="131582"/>
                  <a:pt x="0" y="253036"/>
                  <a:pt x="30121" y="313277"/>
                </a:cubicBezTo>
                <a:cubicBezTo>
                  <a:pt x="38048" y="329131"/>
                  <a:pt x="49786" y="342774"/>
                  <a:pt x="59618" y="357522"/>
                </a:cubicBezTo>
                <a:cubicBezTo>
                  <a:pt x="67654" y="381631"/>
                  <a:pt x="79786" y="430964"/>
                  <a:pt x="103863" y="446012"/>
                </a:cubicBezTo>
                <a:cubicBezTo>
                  <a:pt x="130229" y="462491"/>
                  <a:pt x="192353" y="475509"/>
                  <a:pt x="192353" y="475509"/>
                </a:cubicBezTo>
                <a:cubicBezTo>
                  <a:pt x="202185" y="490257"/>
                  <a:pt x="204654" y="515455"/>
                  <a:pt x="221850" y="519754"/>
                </a:cubicBezTo>
                <a:cubicBezTo>
                  <a:pt x="365940" y="555777"/>
                  <a:pt x="296021" y="437458"/>
                  <a:pt x="325089" y="357522"/>
                </a:cubicBezTo>
                <a:cubicBezTo>
                  <a:pt x="330402" y="342912"/>
                  <a:pt x="354586" y="347690"/>
                  <a:pt x="369334" y="342774"/>
                </a:cubicBezTo>
                <a:cubicBezTo>
                  <a:pt x="390300" y="279873"/>
                  <a:pt x="388998" y="246909"/>
                  <a:pt x="384082" y="210038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9466" name="Object 10"/>
          <p:cNvGraphicFramePr>
            <a:graphicFrameLocks noChangeAspect="1"/>
          </p:cNvGraphicFramePr>
          <p:nvPr/>
        </p:nvGraphicFramePr>
        <p:xfrm>
          <a:off x="533400" y="990600"/>
          <a:ext cx="1944517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07" name="Equation" r:id="rId11" imgW="787320" imgH="431640" progId="Equation.DSMT4">
                  <p:embed/>
                </p:oleObj>
              </mc:Choice>
              <mc:Fallback>
                <p:oleObj name="Equation" r:id="rId11" imgW="787320" imgH="431640" progId="Equation.DSMT4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990600"/>
                        <a:ext cx="1944517" cy="1066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7" name="Object 11"/>
          <p:cNvGraphicFramePr>
            <a:graphicFrameLocks noChangeAspect="1"/>
          </p:cNvGraphicFramePr>
          <p:nvPr/>
        </p:nvGraphicFramePr>
        <p:xfrm>
          <a:off x="549275" y="2819400"/>
          <a:ext cx="2330450" cy="1225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08" name="Equation" r:id="rId13" imgW="965160" imgH="507960" progId="Equation.DSMT4">
                  <p:embed/>
                </p:oleObj>
              </mc:Choice>
              <mc:Fallback>
                <p:oleObj name="Equation" r:id="rId13" imgW="965160" imgH="507960" progId="Equation.DSMT4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9275" y="2819400"/>
                        <a:ext cx="2330450" cy="1225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8" name="Object 12"/>
          <p:cNvGraphicFramePr>
            <a:graphicFrameLocks noChangeAspect="1"/>
          </p:cNvGraphicFramePr>
          <p:nvPr/>
        </p:nvGraphicFramePr>
        <p:xfrm>
          <a:off x="381000" y="4191000"/>
          <a:ext cx="2514600" cy="1225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09" name="Equation" r:id="rId15" imgW="1041120" imgH="507960" progId="Equation.DSMT4">
                  <p:embed/>
                </p:oleObj>
              </mc:Choice>
              <mc:Fallback>
                <p:oleObj name="Equation" r:id="rId15" imgW="1041120" imgH="507960" progId="Equation.DSMT4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4191000"/>
                        <a:ext cx="2514600" cy="1225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Freeform 17"/>
          <p:cNvSpPr/>
          <p:nvPr/>
        </p:nvSpPr>
        <p:spPr>
          <a:xfrm>
            <a:off x="533400" y="4800600"/>
            <a:ext cx="397017" cy="537468"/>
          </a:xfrm>
          <a:custGeom>
            <a:avLst/>
            <a:gdLst>
              <a:gd name="connsiteX0" fmla="*/ 384082 w 397017"/>
              <a:gd name="connsiteY0" fmla="*/ 210038 h 555777"/>
              <a:gd name="connsiteX1" fmla="*/ 339837 w 397017"/>
              <a:gd name="connsiteY1" fmla="*/ 121548 h 555777"/>
              <a:gd name="connsiteX2" fmla="*/ 325089 w 397017"/>
              <a:gd name="connsiteY2" fmla="*/ 77303 h 555777"/>
              <a:gd name="connsiteX3" fmla="*/ 192353 w 397017"/>
              <a:gd name="connsiteY3" fmla="*/ 3561 h 555777"/>
              <a:gd name="connsiteX4" fmla="*/ 30121 w 397017"/>
              <a:gd name="connsiteY4" fmla="*/ 47806 h 555777"/>
              <a:gd name="connsiteX5" fmla="*/ 624 w 397017"/>
              <a:gd name="connsiteY5" fmla="*/ 92051 h 555777"/>
              <a:gd name="connsiteX6" fmla="*/ 30121 w 397017"/>
              <a:gd name="connsiteY6" fmla="*/ 313277 h 555777"/>
              <a:gd name="connsiteX7" fmla="*/ 59618 w 397017"/>
              <a:gd name="connsiteY7" fmla="*/ 357522 h 555777"/>
              <a:gd name="connsiteX8" fmla="*/ 103863 w 397017"/>
              <a:gd name="connsiteY8" fmla="*/ 446012 h 555777"/>
              <a:gd name="connsiteX9" fmla="*/ 192353 w 397017"/>
              <a:gd name="connsiteY9" fmla="*/ 475509 h 555777"/>
              <a:gd name="connsiteX10" fmla="*/ 221850 w 397017"/>
              <a:gd name="connsiteY10" fmla="*/ 519754 h 555777"/>
              <a:gd name="connsiteX11" fmla="*/ 325089 w 397017"/>
              <a:gd name="connsiteY11" fmla="*/ 357522 h 555777"/>
              <a:gd name="connsiteX12" fmla="*/ 369334 w 397017"/>
              <a:gd name="connsiteY12" fmla="*/ 342774 h 555777"/>
              <a:gd name="connsiteX13" fmla="*/ 384082 w 397017"/>
              <a:gd name="connsiteY13" fmla="*/ 210038 h 5557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97017" h="555777">
                <a:moveTo>
                  <a:pt x="384082" y="210038"/>
                </a:moveTo>
                <a:cubicBezTo>
                  <a:pt x="379166" y="173167"/>
                  <a:pt x="397017" y="235908"/>
                  <a:pt x="339837" y="121548"/>
                </a:cubicBezTo>
                <a:cubicBezTo>
                  <a:pt x="332885" y="107643"/>
                  <a:pt x="336082" y="88296"/>
                  <a:pt x="325089" y="77303"/>
                </a:cubicBezTo>
                <a:cubicBezTo>
                  <a:pt x="274375" y="26589"/>
                  <a:pt x="247991" y="22107"/>
                  <a:pt x="192353" y="3561"/>
                </a:cubicBezTo>
                <a:cubicBezTo>
                  <a:pt x="122557" y="12285"/>
                  <a:pt x="77927" y="0"/>
                  <a:pt x="30121" y="47806"/>
                </a:cubicBezTo>
                <a:cubicBezTo>
                  <a:pt x="17587" y="60340"/>
                  <a:pt x="10456" y="77303"/>
                  <a:pt x="624" y="92051"/>
                </a:cubicBezTo>
                <a:cubicBezTo>
                  <a:pt x="3918" y="131582"/>
                  <a:pt x="0" y="253036"/>
                  <a:pt x="30121" y="313277"/>
                </a:cubicBezTo>
                <a:cubicBezTo>
                  <a:pt x="38048" y="329131"/>
                  <a:pt x="49786" y="342774"/>
                  <a:pt x="59618" y="357522"/>
                </a:cubicBezTo>
                <a:cubicBezTo>
                  <a:pt x="67654" y="381631"/>
                  <a:pt x="79786" y="430964"/>
                  <a:pt x="103863" y="446012"/>
                </a:cubicBezTo>
                <a:cubicBezTo>
                  <a:pt x="130229" y="462491"/>
                  <a:pt x="192353" y="475509"/>
                  <a:pt x="192353" y="475509"/>
                </a:cubicBezTo>
                <a:cubicBezTo>
                  <a:pt x="202185" y="490257"/>
                  <a:pt x="204654" y="515455"/>
                  <a:pt x="221850" y="519754"/>
                </a:cubicBezTo>
                <a:cubicBezTo>
                  <a:pt x="365940" y="555777"/>
                  <a:pt x="296021" y="437458"/>
                  <a:pt x="325089" y="357522"/>
                </a:cubicBezTo>
                <a:cubicBezTo>
                  <a:pt x="330402" y="342912"/>
                  <a:pt x="354586" y="347690"/>
                  <a:pt x="369334" y="342774"/>
                </a:cubicBezTo>
                <a:cubicBezTo>
                  <a:pt x="390300" y="279873"/>
                  <a:pt x="388998" y="246909"/>
                  <a:pt x="384082" y="210038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9470" name="Object 14"/>
          <p:cNvGraphicFramePr>
            <a:graphicFrameLocks noChangeAspect="1"/>
          </p:cNvGraphicFramePr>
          <p:nvPr/>
        </p:nvGraphicFramePr>
        <p:xfrm>
          <a:off x="380999" y="5638800"/>
          <a:ext cx="2521527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10" name="Equation" r:id="rId17" imgW="1155600" imgH="419040" progId="Equation.DSMT4">
                  <p:embed/>
                </p:oleObj>
              </mc:Choice>
              <mc:Fallback>
                <p:oleObj name="Equation" r:id="rId17" imgW="1155600" imgH="419040" progId="Equation.DSMT4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0999" y="5638800"/>
                        <a:ext cx="2521527" cy="914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8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8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8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9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19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3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7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19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2" grpId="0" animBg="1"/>
      <p:bldP spid="12" grpId="1" animBg="1"/>
      <p:bldP spid="18" grpId="0" animBg="1"/>
      <p:bldP spid="18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914400"/>
          </a:xfrm>
        </p:spPr>
        <p:txBody>
          <a:bodyPr/>
          <a:lstStyle/>
          <a:p>
            <a:r>
              <a:rPr lang="en-US" dirty="0" smtClean="0"/>
              <a:t>Using U-Substitution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685800" y="1219200"/>
          <a:ext cx="1344706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26" name="Equation" r:id="rId3" imgW="634680" imgH="431640" progId="Equation.DSMT4">
                  <p:embed/>
                </p:oleObj>
              </mc:Choice>
              <mc:Fallback>
                <p:oleObj name="Equation" r:id="rId3" imgW="634680" imgH="43164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1219200"/>
                        <a:ext cx="1344706" cy="914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87" name="Object 3"/>
          <p:cNvGraphicFramePr>
            <a:graphicFrameLocks noChangeAspect="1"/>
          </p:cNvGraphicFramePr>
          <p:nvPr/>
        </p:nvGraphicFramePr>
        <p:xfrm>
          <a:off x="2952750" y="1219200"/>
          <a:ext cx="1947863" cy="1751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27" name="Equation" r:id="rId5" imgW="1002960" imgH="901440" progId="Equation.DSMT4">
                  <p:embed/>
                </p:oleObj>
              </mc:Choice>
              <mc:Fallback>
                <p:oleObj name="Equation" r:id="rId5" imgW="1002960" imgH="90144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52750" y="1219200"/>
                        <a:ext cx="1947863" cy="17510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88" name="Object 4"/>
          <p:cNvGraphicFramePr>
            <a:graphicFrameLocks noChangeAspect="1"/>
          </p:cNvGraphicFramePr>
          <p:nvPr/>
        </p:nvGraphicFramePr>
        <p:xfrm>
          <a:off x="762000" y="2362200"/>
          <a:ext cx="1263650" cy="1290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28" name="Equation" r:id="rId7" imgW="596880" imgH="609480" progId="Equation.DSMT4">
                  <p:embed/>
                </p:oleObj>
              </mc:Choice>
              <mc:Fallback>
                <p:oleObj name="Equation" r:id="rId7" imgW="596880" imgH="60948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2362200"/>
                        <a:ext cx="1263650" cy="12906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89" name="Object 5"/>
          <p:cNvGraphicFramePr>
            <a:graphicFrameLocks noChangeAspect="1"/>
          </p:cNvGraphicFramePr>
          <p:nvPr/>
        </p:nvGraphicFramePr>
        <p:xfrm>
          <a:off x="762000" y="4038600"/>
          <a:ext cx="1450975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29" name="Equation" r:id="rId9" imgW="685800" imgH="431640" progId="Equation.DSMT4">
                  <p:embed/>
                </p:oleObj>
              </mc:Choice>
              <mc:Fallback>
                <p:oleObj name="Equation" r:id="rId9" imgW="685800" imgH="43164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4038600"/>
                        <a:ext cx="1450975" cy="914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61685472"/>
              </p:ext>
            </p:extLst>
          </p:nvPr>
        </p:nvGraphicFramePr>
        <p:xfrm>
          <a:off x="2286000" y="3962400"/>
          <a:ext cx="6483350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30" name="Equation" r:id="rId11" imgW="2743200" imgH="419040" progId="Equation.DSMT4">
                  <p:embed/>
                </p:oleObj>
              </mc:Choice>
              <mc:Fallback>
                <p:oleObj name="Equation" r:id="rId11" imgW="2743200" imgH="41904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3962400"/>
                        <a:ext cx="6483350" cy="990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26746159"/>
              </p:ext>
            </p:extLst>
          </p:nvPr>
        </p:nvGraphicFramePr>
        <p:xfrm>
          <a:off x="5791200" y="990600"/>
          <a:ext cx="2667000" cy="725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31" name="Equation" r:id="rId13" imgW="1587500" imgH="431800" progId="Equation.DSMT4">
                  <p:embed/>
                </p:oleObj>
              </mc:Choice>
              <mc:Fallback>
                <p:oleObj name="Equation" r:id="rId13" imgW="1587500" imgH="4318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1200" y="990600"/>
                        <a:ext cx="2667000" cy="725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59156260"/>
              </p:ext>
            </p:extLst>
          </p:nvPr>
        </p:nvGraphicFramePr>
        <p:xfrm>
          <a:off x="5791200" y="1905000"/>
          <a:ext cx="2801938" cy="688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32" name="Equation" r:id="rId15" imgW="1600200" imgH="393700" progId="Equation.DSMT4">
                  <p:embed/>
                </p:oleObj>
              </mc:Choice>
              <mc:Fallback>
                <p:oleObj name="Equation" r:id="rId15" imgW="1600200" imgH="3937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1200" y="1905000"/>
                        <a:ext cx="2801938" cy="688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46452027"/>
              </p:ext>
            </p:extLst>
          </p:nvPr>
        </p:nvGraphicFramePr>
        <p:xfrm>
          <a:off x="5784850" y="2722563"/>
          <a:ext cx="3136900" cy="768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33" name="Equation" r:id="rId17" imgW="1866900" imgH="457200" progId="Equation.DSMT4">
                  <p:embed/>
                </p:oleObj>
              </mc:Choice>
              <mc:Fallback>
                <p:oleObj name="Equation" r:id="rId17" imgW="1866900" imgH="4572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84850" y="2722563"/>
                        <a:ext cx="3136900" cy="768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/>
          <a:lstStyle/>
          <a:p>
            <a:r>
              <a:rPr lang="en-US" dirty="0" smtClean="0"/>
              <a:t>Rewriting as Sum of Two Quotients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533400" y="990600"/>
          <a:ext cx="1893794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57" name="Equation" r:id="rId3" imgW="825480" imgH="431640" progId="Equation.DSMT4">
                  <p:embed/>
                </p:oleObj>
              </mc:Choice>
              <mc:Fallback>
                <p:oleObj name="Equation" r:id="rId3" imgW="82548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990600"/>
                        <a:ext cx="1893794" cy="990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3" name="Object 3"/>
          <p:cNvGraphicFramePr>
            <a:graphicFrameLocks noChangeAspect="1"/>
          </p:cNvGraphicFramePr>
          <p:nvPr/>
        </p:nvGraphicFramePr>
        <p:xfrm>
          <a:off x="2362200" y="990600"/>
          <a:ext cx="4195483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58" name="Equation" r:id="rId5" imgW="1828800" imgH="431640" progId="Equation.DSMT4">
                  <p:embed/>
                </p:oleObj>
              </mc:Choice>
              <mc:Fallback>
                <p:oleObj name="Equation" r:id="rId5" imgW="182880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990600"/>
                        <a:ext cx="4195483" cy="990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609600" y="2057400"/>
          <a:ext cx="19304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59" name="Equation" r:id="rId7" imgW="965160" imgH="457200" progId="Equation.DSMT4">
                  <p:embed/>
                </p:oleObj>
              </mc:Choice>
              <mc:Fallback>
                <p:oleObj name="Equation" r:id="rId7" imgW="965160" imgH="457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2057400"/>
                        <a:ext cx="1930400" cy="914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5" name="Object 5"/>
          <p:cNvGraphicFramePr>
            <a:graphicFrameLocks noChangeAspect="1"/>
          </p:cNvGraphicFramePr>
          <p:nvPr/>
        </p:nvGraphicFramePr>
        <p:xfrm>
          <a:off x="533400" y="3048000"/>
          <a:ext cx="2420472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60" name="Equation" r:id="rId9" imgW="1143000" imgH="431640" progId="Equation.DSMT4">
                  <p:embed/>
                </p:oleObj>
              </mc:Choice>
              <mc:Fallback>
                <p:oleObj name="Equation" r:id="rId9" imgW="114300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3048000"/>
                        <a:ext cx="2420472" cy="914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6" name="Object 6"/>
          <p:cNvGraphicFramePr>
            <a:graphicFrameLocks noChangeAspect="1"/>
          </p:cNvGraphicFramePr>
          <p:nvPr/>
        </p:nvGraphicFramePr>
        <p:xfrm>
          <a:off x="533400" y="4038600"/>
          <a:ext cx="2262910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61" name="Equation" r:id="rId11" imgW="888840" imgH="419040" progId="Equation.DSMT4">
                  <p:embed/>
                </p:oleObj>
              </mc:Choice>
              <mc:Fallback>
                <p:oleObj name="Equation" r:id="rId11" imgW="888840" imgH="419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4038600"/>
                        <a:ext cx="2262910" cy="1066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7" name="Object 7"/>
          <p:cNvGraphicFramePr>
            <a:graphicFrameLocks noChangeAspect="1"/>
          </p:cNvGraphicFramePr>
          <p:nvPr/>
        </p:nvGraphicFramePr>
        <p:xfrm>
          <a:off x="533400" y="5029200"/>
          <a:ext cx="3747248" cy="144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62" name="Equation" r:id="rId13" imgW="1841400" imgH="711000" progId="Equation.DSMT4">
                  <p:embed/>
                </p:oleObj>
              </mc:Choice>
              <mc:Fallback>
                <p:oleObj name="Equation" r:id="rId13" imgW="1841400" imgH="711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5029200"/>
                        <a:ext cx="3747248" cy="1447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8" name="Object 8"/>
          <p:cNvGraphicFramePr>
            <a:graphicFrameLocks noChangeAspect="1"/>
          </p:cNvGraphicFramePr>
          <p:nvPr/>
        </p:nvGraphicFramePr>
        <p:xfrm>
          <a:off x="4800600" y="2667000"/>
          <a:ext cx="1873624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63" name="Equation" r:id="rId15" imgW="965160" imgH="431640" progId="Equation.DSMT4">
                  <p:embed/>
                </p:oleObj>
              </mc:Choice>
              <mc:Fallback>
                <p:oleObj name="Equation" r:id="rId15" imgW="96516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600" y="2667000"/>
                        <a:ext cx="1873624" cy="838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9" name="Object 9"/>
          <p:cNvGraphicFramePr>
            <a:graphicFrameLocks noChangeAspect="1"/>
          </p:cNvGraphicFramePr>
          <p:nvPr/>
        </p:nvGraphicFramePr>
        <p:xfrm>
          <a:off x="5105400" y="3657600"/>
          <a:ext cx="1406013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64" name="Equation" r:id="rId17" imgW="660240" imgH="393480" progId="Equation.DSMT4">
                  <p:embed/>
                </p:oleObj>
              </mc:Choice>
              <mc:Fallback>
                <p:oleObj name="Equation" r:id="rId17" imgW="66024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5400" y="3657600"/>
                        <a:ext cx="1406013" cy="838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90" name="Object 10"/>
          <p:cNvGraphicFramePr>
            <a:graphicFrameLocks noChangeAspect="1"/>
          </p:cNvGraphicFramePr>
          <p:nvPr/>
        </p:nvGraphicFramePr>
        <p:xfrm>
          <a:off x="4876800" y="5029200"/>
          <a:ext cx="3628103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65" name="Equation" r:id="rId19" imgW="1562040" imgH="393480" progId="Equation.DSMT4">
                  <p:embed/>
                </p:oleObj>
              </mc:Choice>
              <mc:Fallback>
                <p:oleObj name="Equation" r:id="rId19" imgW="156204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0" y="5029200"/>
                        <a:ext cx="3628103" cy="914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3" name="Straight Arrow Connector 12"/>
          <p:cNvCxnSpPr/>
          <p:nvPr/>
        </p:nvCxnSpPr>
        <p:spPr>
          <a:xfrm rot="10800000" flipV="1">
            <a:off x="2667000" y="2057400"/>
            <a:ext cx="762000" cy="5334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rot="16200000" flipH="1">
            <a:off x="5067300" y="2400300"/>
            <a:ext cx="533400" cy="1524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03664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0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20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20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20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20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20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/>
          <a:lstStyle/>
          <a:p>
            <a:r>
              <a:rPr lang="en-US" dirty="0" smtClean="0"/>
              <a:t>Completing the Square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838201" y="1143000"/>
          <a:ext cx="2133600" cy="10498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66" name="Equation" r:id="rId3" imgW="799920" imgH="393480" progId="Equation.DSMT4">
                  <p:embed/>
                </p:oleObj>
              </mc:Choice>
              <mc:Fallback>
                <p:oleObj name="Equation" r:id="rId3" imgW="79992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1" y="1143000"/>
                        <a:ext cx="2133600" cy="104986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07" name="Object 3"/>
          <p:cNvGraphicFramePr>
            <a:graphicFrameLocks noChangeAspect="1"/>
          </p:cNvGraphicFramePr>
          <p:nvPr/>
        </p:nvGraphicFramePr>
        <p:xfrm>
          <a:off x="700088" y="2438400"/>
          <a:ext cx="3552825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67" name="Equation" r:id="rId5" imgW="1460160" imgH="469800" progId="Equation.DSMT4">
                  <p:embed/>
                </p:oleObj>
              </mc:Choice>
              <mc:Fallback>
                <p:oleObj name="Equation" r:id="rId5" imgW="1460160" imgH="469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0088" y="2438400"/>
                        <a:ext cx="3552825" cy="1143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6" name="Object 4"/>
          <p:cNvGraphicFramePr>
            <a:graphicFrameLocks noChangeAspect="1"/>
          </p:cNvGraphicFramePr>
          <p:nvPr/>
        </p:nvGraphicFramePr>
        <p:xfrm>
          <a:off x="700088" y="3886200"/>
          <a:ext cx="2316162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68" name="Equation" r:id="rId7" imgW="952200" imgH="469800" progId="Equation.DSMT4">
                  <p:embed/>
                </p:oleObj>
              </mc:Choice>
              <mc:Fallback>
                <p:oleObj name="Equation" r:id="rId7" imgW="952200" imgH="469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0088" y="3886200"/>
                        <a:ext cx="2316162" cy="1143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3047999" y="3886200"/>
          <a:ext cx="3733801" cy="11734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69" name="Equation" r:id="rId9" imgW="1333440" imgH="419040" progId="Equation.DSMT4">
                  <p:embed/>
                </p:oleObj>
              </mc:Choice>
              <mc:Fallback>
                <p:oleObj name="Equation" r:id="rId9" imgW="1333440" imgH="419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7999" y="3886200"/>
                        <a:ext cx="3733801" cy="117348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61883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Differentiating Between Problems</a:t>
            </a:r>
            <a:endParaRPr lang="en-US" dirty="0"/>
          </a:p>
        </p:txBody>
      </p:sp>
      <p:graphicFrame>
        <p:nvGraphicFramePr>
          <p:cNvPr id="17410" name="Object 2"/>
          <p:cNvGraphicFramePr>
            <a:graphicFrameLocks noChangeAspect="1"/>
          </p:cNvGraphicFramePr>
          <p:nvPr/>
        </p:nvGraphicFramePr>
        <p:xfrm>
          <a:off x="762000" y="1447800"/>
          <a:ext cx="1379538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99" name="Equation" r:id="rId3" imgW="711000" imgH="431640" progId="Equation.DSMT4">
                  <p:embed/>
                </p:oleObj>
              </mc:Choice>
              <mc:Fallback>
                <p:oleObj name="Equation" r:id="rId3" imgW="71100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1447800"/>
                        <a:ext cx="1379538" cy="838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1" name="Object 3"/>
          <p:cNvGraphicFramePr>
            <a:graphicFrameLocks noChangeAspect="1"/>
          </p:cNvGraphicFramePr>
          <p:nvPr/>
        </p:nvGraphicFramePr>
        <p:xfrm>
          <a:off x="3581400" y="1600200"/>
          <a:ext cx="1208088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00" name="Equation" r:id="rId5" imgW="622080" imgH="431640" progId="Equation.DSMT4">
                  <p:embed/>
                </p:oleObj>
              </mc:Choice>
              <mc:Fallback>
                <p:oleObj name="Equation" r:id="rId5" imgW="62208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1400" y="1600200"/>
                        <a:ext cx="1208088" cy="838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2" name="Object 4"/>
          <p:cNvGraphicFramePr>
            <a:graphicFrameLocks noChangeAspect="1"/>
          </p:cNvGraphicFramePr>
          <p:nvPr/>
        </p:nvGraphicFramePr>
        <p:xfrm>
          <a:off x="6705599" y="1524000"/>
          <a:ext cx="1537567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01" name="Equation" r:id="rId7" imgW="622080" imgH="431640" progId="Equation.DSMT4">
                  <p:embed/>
                </p:oleObj>
              </mc:Choice>
              <mc:Fallback>
                <p:oleObj name="Equation" r:id="rId7" imgW="62208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05599" y="1524000"/>
                        <a:ext cx="1537567" cy="1066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609600" y="2743200"/>
          <a:ext cx="205359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02" name="Equation" r:id="rId9" imgW="977760" imgH="253800" progId="Equation.DSMT4">
                  <p:embed/>
                </p:oleObj>
              </mc:Choice>
              <mc:Fallback>
                <p:oleObj name="Equation" r:id="rId9" imgW="97776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2743200"/>
                        <a:ext cx="2053590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4" name="Object 6"/>
          <p:cNvGraphicFramePr>
            <a:graphicFrameLocks noChangeAspect="1"/>
          </p:cNvGraphicFramePr>
          <p:nvPr/>
        </p:nvGraphicFramePr>
        <p:xfrm>
          <a:off x="3352800" y="2743200"/>
          <a:ext cx="17780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03" name="Equation" r:id="rId11" imgW="888840" imgH="457200" progId="Equation.DSMT4">
                  <p:embed/>
                </p:oleObj>
              </mc:Choice>
              <mc:Fallback>
                <p:oleObj name="Equation" r:id="rId11" imgW="888840" imgH="457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2743200"/>
                        <a:ext cx="1778000" cy="914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3200400" y="4419600"/>
          <a:ext cx="2438400" cy="6252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04" name="Equation" r:id="rId13" imgW="850680" imgH="253800" progId="Equation.DSMT4">
                  <p:embed/>
                </p:oleObj>
              </mc:Choice>
              <mc:Fallback>
                <p:oleObj name="Equation" r:id="rId13" imgW="85068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0" y="4419600"/>
                        <a:ext cx="2438400" cy="62523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5486400" y="2895600"/>
          <a:ext cx="34671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05" name="Equation" r:id="rId15" imgW="1320480" imgH="203040" progId="Equation.DSMT4">
                  <p:embed/>
                </p:oleObj>
              </mc:Choice>
              <mc:Fallback>
                <p:oleObj name="Equation" r:id="rId15" imgW="132048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6400" y="2895600"/>
                        <a:ext cx="3467100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90156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7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7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5838</TotalTime>
  <Words>111</Words>
  <Application>Microsoft Office PowerPoint</Application>
  <PresentationFormat>On-screen Show (4:3)</PresentationFormat>
  <Paragraphs>28</Paragraphs>
  <Slides>13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Wingdings 2</vt:lpstr>
      <vt:lpstr>Office Theme</vt:lpstr>
      <vt:lpstr>Equation</vt:lpstr>
      <vt:lpstr>PowerPoint Presentation</vt:lpstr>
      <vt:lpstr>Integrals involving Inverse Trig Functions</vt:lpstr>
      <vt:lpstr>Example 1</vt:lpstr>
      <vt:lpstr>Example 2</vt:lpstr>
      <vt:lpstr>Example 3</vt:lpstr>
      <vt:lpstr>Using U-Substitution</vt:lpstr>
      <vt:lpstr>Rewriting as Sum of Two Quotients</vt:lpstr>
      <vt:lpstr>Completing the Square</vt:lpstr>
      <vt:lpstr>Differentiating Between Problems</vt:lpstr>
      <vt:lpstr>Differentiating Between Problems</vt:lpstr>
      <vt:lpstr>PowerPoint Presentation</vt:lpstr>
      <vt:lpstr>Rewriting as Sum of Two Quotients</vt:lpstr>
      <vt:lpstr>Completing the Square</vt:lpstr>
    </vt:vector>
  </TitlesOfParts>
  <Company>Tracy Unified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eqayumi</dc:creator>
  <cp:lastModifiedBy>Qayumi, Enayat</cp:lastModifiedBy>
  <cp:revision>27</cp:revision>
  <dcterms:created xsi:type="dcterms:W3CDTF">2012-05-11T19:29:04Z</dcterms:created>
  <dcterms:modified xsi:type="dcterms:W3CDTF">2015-11-16T16:09:37Z</dcterms:modified>
</cp:coreProperties>
</file>