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4" r:id="rId6"/>
    <p:sldId id="268" r:id="rId7"/>
    <p:sldId id="267" r:id="rId8"/>
    <p:sldId id="257" r:id="rId9"/>
    <p:sldId id="261" r:id="rId10"/>
    <p:sldId id="262" r:id="rId11"/>
    <p:sldId id="260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2.wmf"/><Relationship Id="rId1" Type="http://schemas.openxmlformats.org/officeDocument/2006/relationships/image" Target="../media/image22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3.wmf"/><Relationship Id="rId18" Type="http://schemas.openxmlformats.org/officeDocument/2006/relationships/image" Target="../media/image15.wmf"/><Relationship Id="rId3" Type="http://schemas.openxmlformats.org/officeDocument/2006/relationships/audio" Target="../media/audio1.wav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1.wmf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17.wmf"/><Relationship Id="rId9" Type="http://schemas.openxmlformats.org/officeDocument/2006/relationships/image" Target="../media/image21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audio" Target="../media/audio1.wav"/><Relationship Id="rId7" Type="http://schemas.openxmlformats.org/officeDocument/2006/relationships/image" Target="../media/image12.wmf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4.bin"/><Relationship Id="rId5" Type="http://schemas.openxmlformats.org/officeDocument/2006/relationships/image" Target="../media/image22.wmf"/><Relationship Id="rId10" Type="http://schemas.openxmlformats.org/officeDocument/2006/relationships/image" Target="../media/image23.wmf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" Type="http://schemas.openxmlformats.org/officeDocument/2006/relationships/audio" Target="../media/audio1.wav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1.bin"/><Relationship Id="rId25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29" Type="http://schemas.openxmlformats.org/officeDocument/2006/relationships/oleObject" Target="../embeddings/oleObject37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34.wmf"/><Relationship Id="rId32" Type="http://schemas.openxmlformats.org/officeDocument/2006/relationships/image" Target="../media/image38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28" Type="http://schemas.openxmlformats.org/officeDocument/2006/relationships/image" Target="../media/image36.wmf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2.bin"/><Relationship Id="rId31" Type="http://schemas.openxmlformats.org/officeDocument/2006/relationships/oleObject" Target="../embeddings/oleObject38.bin"/><Relationship Id="rId4" Type="http://schemas.openxmlformats.org/officeDocument/2006/relationships/image" Target="../media/image16.png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36.bin"/><Relationship Id="rId30" Type="http://schemas.openxmlformats.org/officeDocument/2006/relationships/image" Target="../media/image3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3.wmf"/><Relationship Id="rId3" Type="http://schemas.openxmlformats.org/officeDocument/2006/relationships/audio" Target="../media/audio1.wav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pn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4432300" y="3468688"/>
          <a:ext cx="2365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3468688"/>
                        <a:ext cx="23653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90521"/>
              </p:ext>
            </p:extLst>
          </p:nvPr>
        </p:nvGraphicFramePr>
        <p:xfrm>
          <a:off x="4689475" y="812800"/>
          <a:ext cx="4454525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Equation" r:id="rId6" imgW="2641600" imgH="1651000" progId="Equation.DSMT4">
                  <p:embed/>
                </p:oleObj>
              </mc:Choice>
              <mc:Fallback>
                <p:oleObj name="Equation" r:id="rId6" imgW="2641600" imgH="16510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812800"/>
                        <a:ext cx="4454525" cy="277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012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447811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945497"/>
              </p:ext>
            </p:extLst>
          </p:nvPr>
        </p:nvGraphicFramePr>
        <p:xfrm>
          <a:off x="4689475" y="3736975"/>
          <a:ext cx="4454525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Equation" r:id="rId9" imgW="2641600" imgH="1651000" progId="Equation.DSMT4">
                  <p:embed/>
                </p:oleObj>
              </mc:Choice>
              <mc:Fallback>
                <p:oleObj name="Equation" r:id="rId9" imgW="2641600" imgH="16510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3736975"/>
                        <a:ext cx="4454525" cy="277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253794"/>
              </p:ext>
            </p:extLst>
          </p:nvPr>
        </p:nvGraphicFramePr>
        <p:xfrm>
          <a:off x="4689475" y="838200"/>
          <a:ext cx="4454525" cy="243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Equation" r:id="rId11" imgW="2641600" imgH="1447800" progId="Equation.DSMT4">
                  <p:embed/>
                </p:oleObj>
              </mc:Choice>
              <mc:Fallback>
                <p:oleObj name="Equation" r:id="rId11" imgW="2641600" imgH="14478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838200"/>
                        <a:ext cx="4454525" cy="2436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998264"/>
              </p:ext>
            </p:extLst>
          </p:nvPr>
        </p:nvGraphicFramePr>
        <p:xfrm>
          <a:off x="4689475" y="3733800"/>
          <a:ext cx="4454525" cy="243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Equation" r:id="rId13" imgW="2641600" imgH="1447800" progId="Equation.DSMT4">
                  <p:embed/>
                </p:oleObj>
              </mc:Choice>
              <mc:Fallback>
                <p:oleObj name="Equation" r:id="rId13" imgW="2641600" imgH="14478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3733800"/>
                        <a:ext cx="4454525" cy="2436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</a:rPr>
              <a:t>Warmup</a:t>
            </a:r>
            <a:endParaRPr lang="en-US" sz="4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3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638800"/>
          </a:xfrm>
        </p:spPr>
        <p:txBody>
          <a:bodyPr/>
          <a:lstStyle/>
          <a:p>
            <a:r>
              <a:rPr lang="en-US" dirty="0" smtClean="0"/>
              <a:t>P. 537 # 5 – 35 odd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Chapter 7.7 </a:t>
            </a:r>
            <a:r>
              <a:rPr lang="en-US" sz="4400" dirty="0" err="1" smtClean="0">
                <a:solidFill>
                  <a:srgbClr val="00B050"/>
                </a:solidFill>
              </a:rPr>
              <a:t>L’Hopital’s</a:t>
            </a:r>
            <a:r>
              <a:rPr lang="en-US" sz="4400" dirty="0" smtClean="0">
                <a:solidFill>
                  <a:srgbClr val="00B050"/>
                </a:solidFill>
              </a:rPr>
              <a:t>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457200" y="1371600"/>
          <a:ext cx="793486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5" imgW="2349500" imgH="609600" progId="Equation.DSMT4">
                  <p:embed/>
                </p:oleObj>
              </mc:Choice>
              <mc:Fallback>
                <p:oleObj name="Equation" r:id="rId5" imgW="2349500" imgH="609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793486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0" name="Object 22"/>
          <p:cNvGraphicFramePr>
            <a:graphicFrameLocks noChangeAspect="1"/>
          </p:cNvGraphicFramePr>
          <p:nvPr/>
        </p:nvGraphicFramePr>
        <p:xfrm>
          <a:off x="2133600" y="3886200"/>
          <a:ext cx="47640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7" imgW="1472561" imgH="177723" progId="Equation.DSMT4">
                  <p:embed/>
                </p:oleObj>
              </mc:Choice>
              <mc:Fallback>
                <p:oleObj name="Equation" r:id="rId7" imgW="1472561" imgH="177723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86200"/>
                        <a:ext cx="4764088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ate Placeholder 14"/>
          <p:cNvSpPr>
            <a:spLocks noGrp="1"/>
          </p:cNvSpPr>
          <p:nvPr/>
        </p:nvSpPr>
        <p:spPr>
          <a:xfrm>
            <a:off x="-15240" y="6537960"/>
            <a:ext cx="1828800" cy="3048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4800600"/>
            <a:ext cx="990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/>
              <a:t>Yes.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Chapter 7.7 </a:t>
            </a:r>
            <a:r>
              <a:rPr lang="en-US" sz="4400" dirty="0" err="1" smtClean="0">
                <a:solidFill>
                  <a:srgbClr val="00B050"/>
                </a:solidFill>
              </a:rPr>
              <a:t>L’Hopital’s</a:t>
            </a:r>
            <a:r>
              <a:rPr lang="en-US" sz="4400" dirty="0" smtClean="0">
                <a:solidFill>
                  <a:srgbClr val="00B050"/>
                </a:solidFill>
              </a:rPr>
              <a:t>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781800" y="2819400"/>
            <a:ext cx="2362200" cy="175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62400" y="2819400"/>
            <a:ext cx="2590800" cy="2362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1143000"/>
          <a:ext cx="43195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3" name="Equation" r:id="rId4" imgW="2159000" imgH="393700" progId="Equation.DSMT4">
                  <p:embed/>
                </p:oleObj>
              </mc:Choice>
              <mc:Fallback>
                <p:oleObj name="Equation" r:id="rId4" imgW="2159000" imgH="3937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4319588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0" y="1981200"/>
          <a:ext cx="3962400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4" name="Equation" r:id="rId6" imgW="1765300" imgH="1079500" progId="Equation.DSMT4">
                  <p:embed/>
                </p:oleObj>
              </mc:Choice>
              <mc:Fallback>
                <p:oleObj name="Equation" r:id="rId6" imgW="1765300" imgH="10795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3962400" cy="242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952606"/>
              </p:ext>
            </p:extLst>
          </p:nvPr>
        </p:nvGraphicFramePr>
        <p:xfrm>
          <a:off x="6086475" y="1066800"/>
          <a:ext cx="20161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5" name="Equation" r:id="rId8" imgW="990360" imgH="634680" progId="Equation.DSMT4">
                  <p:embed/>
                </p:oleObj>
              </mc:Choice>
              <mc:Fallback>
                <p:oleObj name="Equation" r:id="rId8" imgW="990360" imgH="634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1066800"/>
                        <a:ext cx="201612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8305800" y="1524000"/>
          <a:ext cx="598488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6" name="Equation" r:id="rId10" imgW="266469" imgH="393359" progId="Equation.DSMT4">
                  <p:embed/>
                </p:oleObj>
              </mc:Choice>
              <mc:Fallback>
                <p:oleObj name="Equation" r:id="rId10" imgW="266469" imgH="393359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1524000"/>
                        <a:ext cx="598488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038600" y="2919413"/>
          <a:ext cx="2438400" cy="214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7" name="Equation" r:id="rId12" imgW="1270000" imgH="1117600" progId="Equation.DSMT4">
                  <p:embed/>
                </p:oleObj>
              </mc:Choice>
              <mc:Fallback>
                <p:oleObj name="Equation" r:id="rId12" imgW="1270000" imgH="1117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919413"/>
                        <a:ext cx="2438400" cy="214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743200" y="1447800"/>
            <a:ext cx="31623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ate Placeholder 14"/>
          <p:cNvSpPr>
            <a:spLocks noGrp="1"/>
          </p:cNvSpPr>
          <p:nvPr/>
        </p:nvSpPr>
        <p:spPr>
          <a:xfrm>
            <a:off x="-15240" y="6537960"/>
            <a:ext cx="1828800" cy="3048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2"/>
          <p:cNvGraphicFramePr>
            <a:graphicFrameLocks noChangeAspect="1"/>
          </p:cNvGraphicFramePr>
          <p:nvPr/>
        </p:nvGraphicFramePr>
        <p:xfrm>
          <a:off x="6858000" y="2895600"/>
          <a:ext cx="21209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8" name="Equation" r:id="rId15" imgW="1104900" imgH="800100" progId="Equation.DSMT4">
                  <p:embed/>
                </p:oleObj>
              </mc:Choice>
              <mc:Fallback>
                <p:oleObj name="Equation" r:id="rId15" imgW="1104900" imgH="8001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895600"/>
                        <a:ext cx="2120900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5257800"/>
            <a:ext cx="62484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L’Hopital’s</a:t>
            </a:r>
            <a:r>
              <a:rPr lang="en-US" sz="2400" b="1" dirty="0" smtClean="0">
                <a:solidFill>
                  <a:schemeClr val="tx1"/>
                </a:solidFill>
              </a:rPr>
              <a:t> rule is not a substitute for the quotient rule.  </a:t>
            </a:r>
            <a:r>
              <a:rPr lang="en-US" sz="2400" b="1" dirty="0" err="1" smtClean="0">
                <a:solidFill>
                  <a:schemeClr val="tx1"/>
                </a:solidFill>
              </a:rPr>
              <a:t>L’Hopital’s</a:t>
            </a:r>
            <a:r>
              <a:rPr lang="en-US" sz="2400" b="1" dirty="0" smtClean="0">
                <a:solidFill>
                  <a:schemeClr val="tx1"/>
                </a:solidFill>
              </a:rPr>
              <a:t> rule can only be applied when finding Limits.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5600" y="5410200"/>
            <a:ext cx="24384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2"/>
          <p:cNvGraphicFramePr>
            <a:graphicFrameLocks noChangeAspect="1"/>
          </p:cNvGraphicFramePr>
          <p:nvPr/>
        </p:nvGraphicFramePr>
        <p:xfrm>
          <a:off x="6770585" y="5486400"/>
          <a:ext cx="237341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9" name="Equation" r:id="rId17" imgW="1270000" imgH="508000" progId="Equation.DSMT4">
                  <p:embed/>
                </p:oleObj>
              </mc:Choice>
              <mc:Fallback>
                <p:oleObj name="Equation" r:id="rId17" imgW="1270000" imgH="508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585" y="5486400"/>
                        <a:ext cx="2373415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Chapter 7.7 </a:t>
            </a:r>
            <a:r>
              <a:rPr lang="en-US" sz="4400" dirty="0" err="1" smtClean="0">
                <a:solidFill>
                  <a:srgbClr val="00B050"/>
                </a:solidFill>
              </a:rPr>
              <a:t>L’Hopital’s</a:t>
            </a:r>
            <a:r>
              <a:rPr lang="en-US" sz="4400" dirty="0" smtClean="0">
                <a:solidFill>
                  <a:srgbClr val="00B050"/>
                </a:solidFill>
              </a:rPr>
              <a:t>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7" grpId="0" build="allAtOnce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/>
          <a:lstStyle/>
          <a:p>
            <a:r>
              <a:rPr lang="en-US" dirty="0" smtClean="0"/>
              <a:t>Where we rationalized the denominator.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=</a:t>
            </a:r>
          </a:p>
          <a:p>
            <a:endParaRPr lang="en-US" dirty="0" smtClean="0"/>
          </a:p>
          <a:p>
            <a:r>
              <a:rPr lang="en-US" dirty="0" smtClean="0"/>
              <a:t>= 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7475" y="0"/>
          <a:ext cx="62293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Equation" r:id="rId3" imgW="2019240" imgH="419040" progId="Equation.DSMT4">
                  <p:embed/>
                </p:oleObj>
              </mc:Choice>
              <mc:Fallback>
                <p:oleObj name="Equation" r:id="rId3" imgW="201924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0"/>
                        <a:ext cx="622935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04800" y="3124200"/>
          <a:ext cx="348490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Equation" r:id="rId5" imgW="1308100" imgH="457200" progId="Equation.DSMT4">
                  <p:embed/>
                </p:oleObj>
              </mc:Choice>
              <mc:Fallback>
                <p:oleObj name="Equation" r:id="rId5" imgW="130810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124200"/>
                        <a:ext cx="348490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155669" y="2971800"/>
          <a:ext cx="4988331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" name="Equation" r:id="rId7" imgW="1803400" imgH="495300" progId="Equation.DSMT4">
                  <p:embed/>
                </p:oleObj>
              </mc:Choice>
              <mc:Fallback>
                <p:oleObj name="Equation" r:id="rId7" imgW="1803400" imgH="4953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5669" y="2971800"/>
                        <a:ext cx="4988331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http://hmco.tdlc.com/public/calc7esample/ch01/ch01b/01b_images/cn01b01_2.gif"/>
          <p:cNvPicPr/>
          <p:nvPr/>
        </p:nvPicPr>
        <p:blipFill>
          <a:blip r:embed="rId9" cstate="print"/>
          <a:srcRect t="8775" r="71950" b="73145"/>
          <a:stretch>
            <a:fillRect/>
          </a:stretch>
        </p:blipFill>
        <p:spPr bwMode="auto">
          <a:xfrm>
            <a:off x="6781800" y="0"/>
            <a:ext cx="236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6819900" y="3314700"/>
            <a:ext cx="3048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772400" y="4038600"/>
            <a:ext cx="3810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85800" y="4572000"/>
          <a:ext cx="3162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7" name="Equation" r:id="rId10" imgW="1054100" imgH="304800" progId="Equation.DSMT4">
                  <p:embed/>
                </p:oleObj>
              </mc:Choice>
              <mc:Fallback>
                <p:oleObj name="Equation" r:id="rId10" imgW="1054100" imgH="304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0"/>
                        <a:ext cx="31623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324600" y="2855912"/>
            <a:ext cx="2362200" cy="175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52800" y="2819400"/>
            <a:ext cx="2590800" cy="2362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5867400" y="1066800"/>
          <a:ext cx="24558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4" imgW="1206360" imgH="634680" progId="Equation.DSMT4">
                  <p:embed/>
                </p:oleObj>
              </mc:Choice>
              <mc:Fallback>
                <p:oleObj name="Equation" r:id="rId4" imgW="1206360" imgH="63468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066800"/>
                        <a:ext cx="2455862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8305800" y="1524000"/>
          <a:ext cx="598488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6" imgW="266469" imgH="393359" progId="Equation.DSMT4">
                  <p:embed/>
                </p:oleObj>
              </mc:Choice>
              <mc:Fallback>
                <p:oleObj name="Equation" r:id="rId6" imgW="266469" imgH="393359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1524000"/>
                        <a:ext cx="598488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1447800"/>
            <a:ext cx="31623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ate Placeholder 14"/>
          <p:cNvSpPr>
            <a:spLocks noGrp="1"/>
          </p:cNvSpPr>
          <p:nvPr/>
        </p:nvSpPr>
        <p:spPr>
          <a:xfrm>
            <a:off x="-15240" y="6537960"/>
            <a:ext cx="1828800" cy="3048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2"/>
          <p:cNvGraphicFramePr>
            <a:graphicFrameLocks noChangeAspect="1"/>
          </p:cNvGraphicFramePr>
          <p:nvPr/>
        </p:nvGraphicFramePr>
        <p:xfrm>
          <a:off x="6400800" y="2895600"/>
          <a:ext cx="21209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9" imgW="1104840" imgH="838080" progId="Equation.DSMT4">
                  <p:embed/>
                </p:oleObj>
              </mc:Choice>
              <mc:Fallback>
                <p:oleObj name="Equation" r:id="rId9" imgW="1104840" imgH="83808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895600"/>
                        <a:ext cx="2120900" cy="160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Chapter 7.7 </a:t>
            </a:r>
            <a:r>
              <a:rPr lang="en-US" sz="4400" dirty="0" err="1" smtClean="0">
                <a:solidFill>
                  <a:srgbClr val="00B050"/>
                </a:solidFill>
              </a:rPr>
              <a:t>L’Hopital’s</a:t>
            </a:r>
            <a:r>
              <a:rPr lang="en-US" sz="4400" dirty="0" smtClean="0">
                <a:solidFill>
                  <a:srgbClr val="00B050"/>
                </a:solidFill>
              </a:rPr>
              <a:t> Rule</a:t>
            </a:r>
          </a:p>
        </p:txBody>
      </p:sp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3429000" y="2895600"/>
          <a:ext cx="2419350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11" imgW="1104840" imgH="838080" progId="Equation.DSMT4">
                  <p:embed/>
                </p:oleObj>
              </mc:Choice>
              <mc:Fallback>
                <p:oleObj name="Equation" r:id="rId11" imgW="1104840" imgH="83808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895600"/>
                        <a:ext cx="2419350" cy="183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2438400"/>
            <a:ext cx="31623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0" y="914400"/>
          <a:ext cx="2152585" cy="1187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7" name="Equation" r:id="rId5" imgW="1104900" imgH="609600" progId="Equation.DSMT4">
                  <p:embed/>
                </p:oleObj>
              </mc:Choice>
              <mc:Fallback>
                <p:oleObj name="Equation" r:id="rId5" imgW="1104900" imgH="6096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0"/>
                        <a:ext cx="2152585" cy="11874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4572000" y="1066800"/>
          <a:ext cx="2488615" cy="1066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8" name="Equation" r:id="rId7" imgW="977900" imgH="419100" progId="Equation.DSMT4">
                  <p:embed/>
                </p:oleObj>
              </mc:Choice>
              <mc:Fallback>
                <p:oleObj name="Equation" r:id="rId7" imgW="977900" imgH="4191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66800"/>
                        <a:ext cx="2488615" cy="1066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2209800" y="1371600"/>
          <a:ext cx="1755881" cy="766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9" name="Equation" r:id="rId9" imgW="901309" imgH="393529" progId="Equation.DSMT4">
                  <p:embed/>
                </p:oleObj>
              </mc:Choice>
              <mc:Fallback>
                <p:oleObj name="Equation" r:id="rId9" imgW="901309" imgH="393529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71600"/>
                        <a:ext cx="1755881" cy="766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457200" y="2133600"/>
          <a:ext cx="111442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0" name="Equation" r:id="rId11" imgW="571252" imgH="393529" progId="Equation.DSMT4">
                  <p:embed/>
                </p:oleObj>
              </mc:Choice>
              <mc:Fallback>
                <p:oleObj name="Equation" r:id="rId11" imgW="571252" imgH="393529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3600"/>
                        <a:ext cx="111442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7172249" y="1066800"/>
          <a:ext cx="1971751" cy="113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1" name="Equation" r:id="rId13" imgW="774364" imgH="444307" progId="Equation.DSMT4">
                  <p:embed/>
                </p:oleObj>
              </mc:Choice>
              <mc:Fallback>
                <p:oleObj name="Equation" r:id="rId13" imgW="774364" imgH="444307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2249" y="1066800"/>
                        <a:ext cx="1971751" cy="113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5181600" y="2133600"/>
          <a:ext cx="14239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2" name="Equation" r:id="rId15" imgW="558800" imgH="419100" progId="Equation.DSMT4">
                  <p:embed/>
                </p:oleObj>
              </mc:Choice>
              <mc:Fallback>
                <p:oleObj name="Equation" r:id="rId15" imgW="558800" imgH="4191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133600"/>
                        <a:ext cx="14239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0" y="3657600"/>
          <a:ext cx="2157385" cy="818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3" name="Equation" r:id="rId17" imgW="1104900" imgH="419100" progId="Equation.DSMT4">
                  <p:embed/>
                </p:oleObj>
              </mc:Choice>
              <mc:Fallback>
                <p:oleObj name="Equation" r:id="rId17" imgW="1104900" imgH="4191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57600"/>
                        <a:ext cx="2157385" cy="8183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2209800" y="3733800"/>
          <a:ext cx="1922422" cy="815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4" name="Equation" r:id="rId19" imgW="1079500" imgH="457200" progId="Equation.DSMT4">
                  <p:embed/>
                </p:oleObj>
              </mc:Choice>
              <mc:Fallback>
                <p:oleObj name="Equation" r:id="rId19" imgW="1079500" imgH="45720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733800"/>
                        <a:ext cx="1922422" cy="8150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609600" y="4648200"/>
          <a:ext cx="13811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5" name="Equation" r:id="rId21" imgW="774364" imgH="393529" progId="Equation.DSMT4">
                  <p:embed/>
                </p:oleObj>
              </mc:Choice>
              <mc:Fallback>
                <p:oleObj name="Equation" r:id="rId21" imgW="774364" imgH="393529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48200"/>
                        <a:ext cx="138112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0" name="Object 20"/>
          <p:cNvGraphicFramePr>
            <a:graphicFrameLocks noChangeAspect="1"/>
          </p:cNvGraphicFramePr>
          <p:nvPr/>
        </p:nvGraphicFramePr>
        <p:xfrm>
          <a:off x="609600" y="5486400"/>
          <a:ext cx="99536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6" name="Equation" r:id="rId23" imgW="558558" imgH="393529" progId="Equation.DSMT4">
                  <p:embed/>
                </p:oleObj>
              </mc:Choice>
              <mc:Fallback>
                <p:oleObj name="Equation" r:id="rId23" imgW="558558" imgH="393529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86400"/>
                        <a:ext cx="995362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85775"/>
            <a:ext cx="31623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752600"/>
            <a:ext cx="31623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066800"/>
            <a:ext cx="31623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1" name="Object 21"/>
          <p:cNvGraphicFramePr>
            <a:graphicFrameLocks noChangeAspect="1"/>
          </p:cNvGraphicFramePr>
          <p:nvPr/>
        </p:nvGraphicFramePr>
        <p:xfrm>
          <a:off x="1600200" y="2133600"/>
          <a:ext cx="115529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7" name="Equation" r:id="rId25" imgW="596641" imgH="393529" progId="Equation.DSMT4">
                  <p:embed/>
                </p:oleObj>
              </mc:Choice>
              <mc:Fallback>
                <p:oleObj name="Equation" r:id="rId25" imgW="596641" imgH="393529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115529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2" name="Object 22"/>
          <p:cNvGraphicFramePr>
            <a:graphicFrameLocks noChangeAspect="1"/>
          </p:cNvGraphicFramePr>
          <p:nvPr/>
        </p:nvGraphicFramePr>
        <p:xfrm>
          <a:off x="1981200" y="4648200"/>
          <a:ext cx="15382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8" name="Equation" r:id="rId27" imgW="863225" imgH="393529" progId="Equation.DSMT4">
                  <p:embed/>
                </p:oleObj>
              </mc:Choice>
              <mc:Fallback>
                <p:oleObj name="Equation" r:id="rId27" imgW="863225" imgH="393529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648200"/>
                        <a:ext cx="1538288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3" name="Object 23"/>
          <p:cNvGraphicFramePr>
            <a:graphicFrameLocks noChangeAspect="1"/>
          </p:cNvGraphicFramePr>
          <p:nvPr/>
        </p:nvGraphicFramePr>
        <p:xfrm>
          <a:off x="1676400" y="5486400"/>
          <a:ext cx="10414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9" name="Equation" r:id="rId29" imgW="583947" imgH="393529" progId="Equation.DSMT4">
                  <p:embed/>
                </p:oleObj>
              </mc:Choice>
              <mc:Fallback>
                <p:oleObj name="Equation" r:id="rId29" imgW="583947" imgH="393529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486400"/>
                        <a:ext cx="1041400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6553200" y="2209800"/>
          <a:ext cx="14874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0" name="Equation" r:id="rId31" imgW="583947" imgH="418918" progId="Equation.DSMT4">
                  <p:embed/>
                </p:oleObj>
              </mc:Choice>
              <mc:Fallback>
                <p:oleObj name="Equation" r:id="rId31" imgW="583947" imgH="418918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209800"/>
                        <a:ext cx="14874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Date Placeholder 14"/>
          <p:cNvSpPr>
            <a:spLocks noGrp="1"/>
          </p:cNvSpPr>
          <p:nvPr/>
        </p:nvSpPr>
        <p:spPr>
          <a:xfrm>
            <a:off x="-15240" y="6537960"/>
            <a:ext cx="1828800" cy="3048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Chapter 7.7 </a:t>
            </a:r>
            <a:r>
              <a:rPr lang="en-US" sz="4400" dirty="0" err="1" smtClean="0">
                <a:solidFill>
                  <a:srgbClr val="00B050"/>
                </a:solidFill>
              </a:rPr>
              <a:t>L’Hopital’s</a:t>
            </a:r>
            <a:r>
              <a:rPr lang="en-US" sz="4400" dirty="0" smtClean="0">
                <a:solidFill>
                  <a:srgbClr val="00B050"/>
                </a:solidFill>
              </a:rPr>
              <a:t>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xit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xit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xit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" presetClass="exit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1" dur="1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6" dur="1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31242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the Limit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1828800"/>
          <a:ext cx="9144000" cy="908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1" name="Equation" r:id="rId4" imgW="4216400" imgH="419100" progId="Equation.DSMT4">
                  <p:embed/>
                </p:oleObj>
              </mc:Choice>
              <mc:Fallback>
                <p:oleObj name="Equation" r:id="rId4" imgW="4216400" imgH="4191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9144000" cy="9083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/>
        </p:nvSpPr>
        <p:spPr>
          <a:xfrm>
            <a:off x="-15240" y="6537960"/>
            <a:ext cx="1828800" cy="3048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838200" y="2819400"/>
          <a:ext cx="14319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2" name="Equation" r:id="rId6" imgW="660113" imgH="393529" progId="Equation.DSMT4">
                  <p:embed/>
                </p:oleObj>
              </mc:Choice>
              <mc:Fallback>
                <p:oleObj name="Equation" r:id="rId6" imgW="660113" imgH="393529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1431925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810000" y="2895600"/>
          <a:ext cx="162401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Equation" r:id="rId8" imgW="748975" imgH="393529" progId="Equation.DSMT4">
                  <p:embed/>
                </p:oleObj>
              </mc:Choice>
              <mc:Fallback>
                <p:oleObj name="Equation" r:id="rId8" imgW="748975" imgH="393529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895600"/>
                        <a:ext cx="1624013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6645275" y="2971800"/>
          <a:ext cx="220186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name="Equation" r:id="rId10" imgW="1016000" imgH="393700" progId="Equation.DSMT4">
                  <p:embed/>
                </p:oleObj>
              </mc:Choice>
              <mc:Fallback>
                <p:oleObj name="Equation" r:id="rId10" imgW="1016000" imgH="3937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5275" y="2971800"/>
                        <a:ext cx="2201863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6629400" y="4038600"/>
          <a:ext cx="170815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5" name="Equation" r:id="rId12" imgW="787058" imgH="393529" progId="Equation.DSMT4">
                  <p:embed/>
                </p:oleObj>
              </mc:Choice>
              <mc:Fallback>
                <p:oleObj name="Equation" r:id="rId12" imgW="787058" imgH="393529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038600"/>
                        <a:ext cx="1708150" cy="85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8458200" y="4267200"/>
          <a:ext cx="46831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6" name="Equation" r:id="rId14" imgW="215619" imgH="164885" progId="Equation.DSMT4">
                  <p:embed/>
                </p:oleObj>
              </mc:Choice>
              <mc:Fallback>
                <p:oleObj name="Equation" r:id="rId14" imgW="215619" imgH="164885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4267200"/>
                        <a:ext cx="468313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2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819400" y="1752600"/>
            <a:ext cx="31623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Chapter 7.7 </a:t>
            </a:r>
            <a:r>
              <a:rPr lang="en-US" sz="4400" dirty="0" err="1" smtClean="0">
                <a:solidFill>
                  <a:srgbClr val="00B050"/>
                </a:solidFill>
              </a:rPr>
              <a:t>L’Hopital’s</a:t>
            </a:r>
            <a:r>
              <a:rPr lang="en-US" sz="4400" dirty="0" smtClean="0">
                <a:solidFill>
                  <a:srgbClr val="00B050"/>
                </a:solidFill>
              </a:rPr>
              <a:t>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xit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169688"/>
              </p:ext>
            </p:extLst>
          </p:nvPr>
        </p:nvGraphicFramePr>
        <p:xfrm>
          <a:off x="134938" y="1443038"/>
          <a:ext cx="876617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3" imgW="4165560" imgH="1942920" progId="Equation.DSMT4">
                  <p:embed/>
                </p:oleObj>
              </mc:Choice>
              <mc:Fallback>
                <p:oleObj name="Equation" r:id="rId3" imgW="4165560" imgH="194292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8" y="1443038"/>
                        <a:ext cx="8766175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				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				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2476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				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3714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456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			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580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					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Chapter 7.7 </a:t>
            </a:r>
            <a:r>
              <a:rPr lang="en-US" sz="4400" dirty="0" err="1" smtClean="0">
                <a:solidFill>
                  <a:srgbClr val="00B050"/>
                </a:solidFill>
              </a:rPr>
              <a:t>L’Hopital’s</a:t>
            </a:r>
            <a:r>
              <a:rPr lang="en-US" sz="4400" dirty="0" smtClean="0">
                <a:solidFill>
                  <a:srgbClr val="00B050"/>
                </a:solidFill>
              </a:rPr>
              <a:t> Rule</a:t>
            </a:r>
          </a:p>
        </p:txBody>
      </p:sp>
      <p:sp>
        <p:nvSpPr>
          <p:cNvPr id="27" name="Date Placeholder 14"/>
          <p:cNvSpPr>
            <a:spLocks noGrp="1"/>
          </p:cNvSpPr>
          <p:nvPr/>
        </p:nvSpPr>
        <p:spPr>
          <a:xfrm>
            <a:off x="-15240" y="6537960"/>
            <a:ext cx="1828800" cy="3048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418531"/>
              </p:ext>
            </p:extLst>
          </p:nvPr>
        </p:nvGraphicFramePr>
        <p:xfrm>
          <a:off x="137940" y="2668068"/>
          <a:ext cx="8868119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5" imgW="4431960" imgH="1930320" progId="Equation.DSMT4">
                  <p:embed/>
                </p:oleObj>
              </mc:Choice>
              <mc:Fallback>
                <p:oleObj name="Equation" r:id="rId5" imgW="4431960" imgH="193032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40" y="2668068"/>
                        <a:ext cx="8868119" cy="3838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807291"/>
              </p:ext>
            </p:extLst>
          </p:nvPr>
        </p:nvGraphicFramePr>
        <p:xfrm>
          <a:off x="152400" y="769441"/>
          <a:ext cx="8799885" cy="4488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Equation" r:id="rId3" imgW="3809880" imgH="1942920" progId="Equation.DSMT4">
                  <p:embed/>
                </p:oleObj>
              </mc:Choice>
              <mc:Fallback>
                <p:oleObj name="Equation" r:id="rId3" imgW="3809880" imgH="1942920" progId="Equation.DSMT4">
                  <p:embed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9441"/>
                        <a:ext cx="8799885" cy="44883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Chapter 7.7 </a:t>
            </a:r>
            <a:r>
              <a:rPr lang="en-US" sz="4400" dirty="0" err="1" smtClean="0">
                <a:solidFill>
                  <a:srgbClr val="00B050"/>
                </a:solidFill>
              </a:rPr>
              <a:t>L’Hopital’s</a:t>
            </a:r>
            <a:r>
              <a:rPr lang="en-US" sz="4400" dirty="0" smtClean="0">
                <a:solidFill>
                  <a:srgbClr val="00B050"/>
                </a:solidFill>
              </a:rPr>
              <a:t> Rule</a:t>
            </a:r>
          </a:p>
        </p:txBody>
      </p:sp>
      <p:sp>
        <p:nvSpPr>
          <p:cNvPr id="7" name="Date Placeholder 14"/>
          <p:cNvSpPr>
            <a:spLocks noGrp="1"/>
          </p:cNvSpPr>
          <p:nvPr/>
        </p:nvSpPr>
        <p:spPr>
          <a:xfrm>
            <a:off x="-15240" y="6537960"/>
            <a:ext cx="1828800" cy="3048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07725113"/>
              </p:ext>
            </p:extLst>
          </p:nvPr>
        </p:nvGraphicFramePr>
        <p:xfrm>
          <a:off x="215900" y="2590800"/>
          <a:ext cx="8153400" cy="373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Equation" r:id="rId5" imgW="4101840" imgH="1879560" progId="Equation.DSMT4">
                  <p:embed/>
                </p:oleObj>
              </mc:Choice>
              <mc:Fallback>
                <p:oleObj name="Equation" r:id="rId5" imgW="4101840" imgH="1879560" progId="Equation.DSMT4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2590800"/>
                        <a:ext cx="8153400" cy="373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465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8E299FA-73A2-4658-9D47-8D3285C5BA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E58B6A-9984-4AE4-B8F2-664DC7DBCEB0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75DF0C6-7F91-4565-B667-55D9DE5FC7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85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the Limit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by Parts</dc:title>
  <dc:creator/>
  <cp:lastModifiedBy>Qayumi, Enayat</cp:lastModifiedBy>
  <cp:revision>108</cp:revision>
  <dcterms:created xsi:type="dcterms:W3CDTF">2006-08-16T00:00:00Z</dcterms:created>
  <dcterms:modified xsi:type="dcterms:W3CDTF">2013-03-11T21:16:50Z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