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12.wmf"/><Relationship Id="rId7" Type="http://schemas.openxmlformats.org/officeDocument/2006/relationships/image" Target="../media/image35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2B7F-51DA-4D2F-86F5-8C17360B59B2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D27-ABC5-4C3B-91BF-42F02AB24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2B7F-51DA-4D2F-86F5-8C17360B59B2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D27-ABC5-4C3B-91BF-42F02AB24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2B7F-51DA-4D2F-86F5-8C17360B59B2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D27-ABC5-4C3B-91BF-42F02AB24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2B7F-51DA-4D2F-86F5-8C17360B59B2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D27-ABC5-4C3B-91BF-42F02AB24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2B7F-51DA-4D2F-86F5-8C17360B59B2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D27-ABC5-4C3B-91BF-42F02AB24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2B7F-51DA-4D2F-86F5-8C17360B59B2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D27-ABC5-4C3B-91BF-42F02AB24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2B7F-51DA-4D2F-86F5-8C17360B59B2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D27-ABC5-4C3B-91BF-42F02AB24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2B7F-51DA-4D2F-86F5-8C17360B59B2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D27-ABC5-4C3B-91BF-42F02AB24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2B7F-51DA-4D2F-86F5-8C17360B59B2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D27-ABC5-4C3B-91BF-42F02AB24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2B7F-51DA-4D2F-86F5-8C17360B59B2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D27-ABC5-4C3B-91BF-42F02AB24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2B7F-51DA-4D2F-86F5-8C17360B59B2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7D27-ABC5-4C3B-91BF-42F02AB24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E2B7F-51DA-4D2F-86F5-8C17360B59B2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27D27-ABC5-4C3B-91BF-42F02AB24B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36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32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52400"/>
            <a:ext cx="914400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Inverse</a:t>
            </a:r>
            <a:r>
              <a:rPr kumimoji="0" lang="en-US" sz="5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Trig:  Integration</a:t>
            </a:r>
            <a:endParaRPr lang="en-US" sz="5200" b="1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5.9 Day</a:t>
            </a:r>
            <a:r>
              <a:rPr lang="en-US" sz="5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2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2098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On the agenda: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04800" y="3962400"/>
            <a:ext cx="88392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Integrals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involving Trig Functions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5"/>
          <p:cNvSpPr txBox="1">
            <a:spLocks/>
          </p:cNvSpPr>
          <p:nvPr/>
        </p:nvSpPr>
        <p:spPr>
          <a:xfrm>
            <a:off x="0" y="5791200"/>
            <a:ext cx="9144000" cy="707886"/>
          </a:xfrm>
          <a:prstGeom prst="rect">
            <a:avLst/>
          </a:prstGeom>
          <a:noFill/>
        </p:spPr>
        <p:txBody>
          <a:bodyPr vert="horz" wrap="square" lIns="0" rIns="18288" rtlCol="0">
            <a:sp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HW:  p. 393 #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15-28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4000" b="1" i="0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skip 23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4000" b="1" i="0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31-41 odd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/>
          <a:lstStyle/>
          <a:p>
            <a:r>
              <a:rPr lang="en-US" dirty="0" smtClean="0"/>
              <a:t>Using U-Substitution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1371600"/>
          <a:ext cx="1568824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3" imgW="634680" imgH="431640" progId="Equation.DSMT4">
                  <p:embed/>
                </p:oleObj>
              </mc:Choice>
              <mc:Fallback>
                <p:oleObj name="Equation" r:id="rId3" imgW="63468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371600"/>
                        <a:ext cx="1568824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3124200" y="1371600"/>
          <a:ext cx="2203928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5" imgW="1002960" imgH="901440" progId="Equation.DSMT4">
                  <p:embed/>
                </p:oleObj>
              </mc:Choice>
              <mc:Fallback>
                <p:oleObj name="Equation" r:id="rId5" imgW="1002960" imgH="9014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371600"/>
                        <a:ext cx="2203928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685800" y="2590800"/>
          <a:ext cx="1447800" cy="1478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7" imgW="596880" imgH="609480" progId="Equation.DSMT4">
                  <p:embed/>
                </p:oleObj>
              </mc:Choice>
              <mc:Fallback>
                <p:oleObj name="Equation" r:id="rId7" imgW="596880" imgH="609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90800"/>
                        <a:ext cx="1447800" cy="14787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609600" y="4495800"/>
          <a:ext cx="14509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9" imgW="685800" imgH="431640" progId="Equation.DSMT4">
                  <p:embed/>
                </p:oleObj>
              </mc:Choice>
              <mc:Fallback>
                <p:oleObj name="Equation" r:id="rId9" imgW="68580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95800"/>
                        <a:ext cx="145097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286000" y="4648200"/>
          <a:ext cx="597361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11" imgW="2527200" imgH="419040" progId="Equation.DSMT4">
                  <p:embed/>
                </p:oleObj>
              </mc:Choice>
              <mc:Fallback>
                <p:oleObj name="Equation" r:id="rId11" imgW="252720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648200"/>
                        <a:ext cx="597361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791200" y="1143000"/>
          <a:ext cx="2667000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13" imgW="1587240" imgH="431640" progId="Equation.DSMT4">
                  <p:embed/>
                </p:oleObj>
              </mc:Choice>
              <mc:Fallback>
                <p:oleObj name="Equation" r:id="rId13" imgW="158724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143000"/>
                        <a:ext cx="2667000" cy="72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5791200" y="2057400"/>
          <a:ext cx="280193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15" imgW="1600200" imgH="393480" progId="Equation.DSMT4">
                  <p:embed/>
                </p:oleObj>
              </mc:Choice>
              <mc:Fallback>
                <p:oleObj name="Equation" r:id="rId15" imgW="160020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057400"/>
                        <a:ext cx="2801938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5784850" y="2874963"/>
          <a:ext cx="31369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17" imgW="1866600" imgH="457200" progId="Equation.DSMT4">
                  <p:embed/>
                </p:oleObj>
              </mc:Choice>
              <mc:Fallback>
                <p:oleObj name="Equation" r:id="rId17" imgW="1866600" imgH="457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4850" y="2874963"/>
                        <a:ext cx="3136900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791200" y="1066800"/>
          <a:ext cx="31369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19" imgW="1866600" imgH="457200" progId="Equation.DSMT4">
                  <p:embed/>
                </p:oleObj>
              </mc:Choice>
              <mc:Fallback>
                <p:oleObj name="Equation" r:id="rId19" imgW="1866600" imgH="4572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066800"/>
                        <a:ext cx="3136900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Rewriting as Sum of Two Quotients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" y="990600"/>
          <a:ext cx="1893794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3" imgW="825480" imgH="431640" progId="Equation.DSMT4">
                  <p:embed/>
                </p:oleObj>
              </mc:Choice>
              <mc:Fallback>
                <p:oleObj name="Equation" r:id="rId3" imgW="82548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90600"/>
                        <a:ext cx="1893794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2362200" y="990600"/>
          <a:ext cx="419548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5" imgW="1828800" imgH="431640" progId="Equation.DSMT4">
                  <p:embed/>
                </p:oleObj>
              </mc:Choice>
              <mc:Fallback>
                <p:oleObj name="Equation" r:id="rId5" imgW="182880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419548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9600" y="2057400"/>
          <a:ext cx="1930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7" imgW="965160" imgH="457200" progId="Equation.DSMT4">
                  <p:embed/>
                </p:oleObj>
              </mc:Choice>
              <mc:Fallback>
                <p:oleObj name="Equation" r:id="rId7" imgW="96516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57400"/>
                        <a:ext cx="1930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533400" y="3048000"/>
          <a:ext cx="242047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9" imgW="1143000" imgH="431640" progId="Equation.DSMT4">
                  <p:embed/>
                </p:oleObj>
              </mc:Choice>
              <mc:Fallback>
                <p:oleObj name="Equation" r:id="rId9" imgW="114300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48000"/>
                        <a:ext cx="2420472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533400" y="4038600"/>
          <a:ext cx="226291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11" imgW="888840" imgH="419040" progId="Equation.DSMT4">
                  <p:embed/>
                </p:oleObj>
              </mc:Choice>
              <mc:Fallback>
                <p:oleObj name="Equation" r:id="rId11" imgW="88884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38600"/>
                        <a:ext cx="226291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533400" y="5029200"/>
          <a:ext cx="374724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13" imgW="1841400" imgH="711000" progId="Equation.DSMT4">
                  <p:embed/>
                </p:oleObj>
              </mc:Choice>
              <mc:Fallback>
                <p:oleObj name="Equation" r:id="rId13" imgW="1841400" imgH="7110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029200"/>
                        <a:ext cx="3747248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4800600" y="2667000"/>
          <a:ext cx="1873624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15" imgW="965160" imgH="431640" progId="Equation.DSMT4">
                  <p:embed/>
                </p:oleObj>
              </mc:Choice>
              <mc:Fallback>
                <p:oleObj name="Equation" r:id="rId15" imgW="965160" imgH="431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667000"/>
                        <a:ext cx="1873624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5105400" y="3657600"/>
          <a:ext cx="14060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17" imgW="660240" imgH="393480" progId="Equation.DSMT4">
                  <p:embed/>
                </p:oleObj>
              </mc:Choice>
              <mc:Fallback>
                <p:oleObj name="Equation" r:id="rId17" imgW="66024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657600"/>
                        <a:ext cx="140601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4876800" y="5029200"/>
          <a:ext cx="362810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19" imgW="1562040" imgH="393480" progId="Equation.DSMT4">
                  <p:embed/>
                </p:oleObj>
              </mc:Choice>
              <mc:Fallback>
                <p:oleObj name="Equation" r:id="rId19" imgW="156204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029200"/>
                        <a:ext cx="362810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rot="10800000" flipV="1">
            <a:off x="2667000" y="2057400"/>
            <a:ext cx="7620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5067300" y="2400300"/>
            <a:ext cx="5334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Completing the Square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1" y="1143000"/>
          <a:ext cx="2133600" cy="1049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3" imgW="799920" imgH="393480" progId="Equation.DSMT4">
                  <p:embed/>
                </p:oleObj>
              </mc:Choice>
              <mc:Fallback>
                <p:oleObj name="Equation" r:id="rId3" imgW="79992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1" y="1143000"/>
                        <a:ext cx="2133600" cy="10498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700088" y="2438400"/>
          <a:ext cx="35528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5" imgW="1460160" imgH="469800" progId="Equation.DSMT4">
                  <p:embed/>
                </p:oleObj>
              </mc:Choice>
              <mc:Fallback>
                <p:oleObj name="Equation" r:id="rId5" imgW="1460160" imgH="469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2438400"/>
                        <a:ext cx="355282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700088" y="3886200"/>
          <a:ext cx="231616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7" imgW="952200" imgH="469800" progId="Equation.DSMT4">
                  <p:embed/>
                </p:oleObj>
              </mc:Choice>
              <mc:Fallback>
                <p:oleObj name="Equation" r:id="rId7" imgW="952200" imgH="469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3886200"/>
                        <a:ext cx="2316162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047999" y="3886200"/>
          <a:ext cx="3733801" cy="1173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9" imgW="1333440" imgH="419040" progId="Equation.DSMT4">
                  <p:embed/>
                </p:oleObj>
              </mc:Choice>
              <mc:Fallback>
                <p:oleObj name="Equation" r:id="rId9" imgW="133344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7999" y="3886200"/>
                        <a:ext cx="3733801" cy="11734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Differentiating Between Problems</a:t>
            </a:r>
            <a:endParaRPr lang="en-US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762000" y="1447800"/>
          <a:ext cx="13795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Equation" r:id="rId3" imgW="711000" imgH="431640" progId="Equation.DSMT4">
                  <p:embed/>
                </p:oleObj>
              </mc:Choice>
              <mc:Fallback>
                <p:oleObj name="Equation" r:id="rId3" imgW="71100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47800"/>
                        <a:ext cx="13795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581400" y="1600200"/>
          <a:ext cx="12080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Equation" r:id="rId5" imgW="622080" imgH="431640" progId="Equation.DSMT4">
                  <p:embed/>
                </p:oleObj>
              </mc:Choice>
              <mc:Fallback>
                <p:oleObj name="Equation" r:id="rId5" imgW="62208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600200"/>
                        <a:ext cx="120808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6705599" y="1524000"/>
          <a:ext cx="153756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Equation" r:id="rId7" imgW="622080" imgH="431640" progId="Equation.DSMT4">
                  <p:embed/>
                </p:oleObj>
              </mc:Choice>
              <mc:Fallback>
                <p:oleObj name="Equation" r:id="rId7" imgW="62208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599" y="1524000"/>
                        <a:ext cx="1537567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9600" y="2743200"/>
          <a:ext cx="205359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Equation" r:id="rId9" imgW="977760" imgH="253800" progId="Equation.DSMT4">
                  <p:embed/>
                </p:oleObj>
              </mc:Choice>
              <mc:Fallback>
                <p:oleObj name="Equation" r:id="rId9" imgW="97776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743200"/>
                        <a:ext cx="205359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3352800" y="2743200"/>
          <a:ext cx="1778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Equation" r:id="rId11" imgW="888840" imgH="457200" progId="Equation.DSMT4">
                  <p:embed/>
                </p:oleObj>
              </mc:Choice>
              <mc:Fallback>
                <p:oleObj name="Equation" r:id="rId11" imgW="88884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743200"/>
                        <a:ext cx="1778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200400" y="4419600"/>
          <a:ext cx="2438400" cy="625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Equation" r:id="rId13" imgW="850680" imgH="253800" progId="Equation.DSMT4">
                  <p:embed/>
                </p:oleObj>
              </mc:Choice>
              <mc:Fallback>
                <p:oleObj name="Equation" r:id="rId13" imgW="85068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419600"/>
                        <a:ext cx="2438400" cy="6252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486400" y="2895600"/>
          <a:ext cx="3467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Equation" r:id="rId15" imgW="1320480" imgH="203040" progId="Equation.DSMT4">
                  <p:embed/>
                </p:oleObj>
              </mc:Choice>
              <mc:Fallback>
                <p:oleObj name="Equation" r:id="rId15" imgW="132048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895600"/>
                        <a:ext cx="34671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Differentiating Between Problems</a:t>
            </a:r>
            <a:endParaRPr lang="en-US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838200" y="1371600"/>
          <a:ext cx="1749136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Equation" r:id="rId3" imgW="660240" imgH="431640" progId="Equation.DSMT4">
                  <p:embed/>
                </p:oleObj>
              </mc:Choice>
              <mc:Fallback>
                <p:oleObj name="Equation" r:id="rId3" imgW="66024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71600"/>
                        <a:ext cx="1749136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4572000" y="1447800"/>
          <a:ext cx="1676400" cy="1095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name="Equation" r:id="rId5" imgW="660240" imgH="431640" progId="Equation.DSMT4">
                  <p:embed/>
                </p:oleObj>
              </mc:Choice>
              <mc:Fallback>
                <p:oleObj name="Equation" r:id="rId5" imgW="66024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47800"/>
                        <a:ext cx="1676400" cy="10954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685799" y="2971800"/>
          <a:ext cx="2438401" cy="1155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Equation" r:id="rId7" imgW="965160" imgH="457200" progId="Equation.DSMT4">
                  <p:embed/>
                </p:oleObj>
              </mc:Choice>
              <mc:Fallback>
                <p:oleObj name="Equation" r:id="rId7" imgW="96516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799" y="2971800"/>
                        <a:ext cx="2438401" cy="1155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4114800" y="2743200"/>
          <a:ext cx="243639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name="Equation" r:id="rId9" imgW="1028520" imgH="482400" progId="Equation.DSMT4">
                  <p:embed/>
                </p:oleObj>
              </mc:Choice>
              <mc:Fallback>
                <p:oleObj name="Equation" r:id="rId9" imgW="1028520" imgH="482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743200"/>
                        <a:ext cx="243639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4572000" y="2743200"/>
          <a:ext cx="198543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Equation" r:id="rId11" imgW="850680" imgH="457200" progId="Equation.DSMT4">
                  <p:embed/>
                </p:oleObj>
              </mc:Choice>
              <mc:Fallback>
                <p:oleObj name="Equation" r:id="rId11" imgW="85068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743200"/>
                        <a:ext cx="198543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4343400" y="3962400"/>
          <a:ext cx="2555386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Equation" r:id="rId13" imgW="1143000" imgH="545760" progId="Equation.DSMT4">
                  <p:embed/>
                </p:oleObj>
              </mc:Choice>
              <mc:Fallback>
                <p:oleObj name="Equation" r:id="rId13" imgW="1143000" imgH="5457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962400"/>
                        <a:ext cx="2555386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4495800" y="5257800"/>
          <a:ext cx="2357532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name="Equation" r:id="rId15" imgW="1079280" imgH="507960" progId="Equation.DSMT4">
                  <p:embed/>
                </p:oleObj>
              </mc:Choice>
              <mc:Fallback>
                <p:oleObj name="Equation" r:id="rId15" imgW="1079280" imgH="5079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257800"/>
                        <a:ext cx="2357532" cy="1106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1066800" y="4419600"/>
          <a:ext cx="161579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Equation" r:id="rId17" imgW="634680" imgH="419040" progId="Equation.DSMT4">
                  <p:embed/>
                </p:oleObj>
              </mc:Choice>
              <mc:Fallback>
                <p:oleObj name="Equation" r:id="rId17" imgW="634680" imgH="419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419600"/>
                        <a:ext cx="161579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1676</TotalTime>
  <Words>45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PowerPoint Presentation</vt:lpstr>
      <vt:lpstr>Using U-Substitution</vt:lpstr>
      <vt:lpstr>Rewriting as Sum of Two Quotients</vt:lpstr>
      <vt:lpstr>Completing the Square</vt:lpstr>
      <vt:lpstr>Differentiating Between Problems</vt:lpstr>
      <vt:lpstr>Differentiating Between Problems</vt:lpstr>
    </vt:vector>
  </TitlesOfParts>
  <Company>Tracy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eqayumi</dc:creator>
  <cp:lastModifiedBy>Qayumi, Enayat</cp:lastModifiedBy>
  <cp:revision>14</cp:revision>
  <dcterms:created xsi:type="dcterms:W3CDTF">2012-05-14T19:48:54Z</dcterms:created>
  <dcterms:modified xsi:type="dcterms:W3CDTF">2014-02-25T21:04:49Z</dcterms:modified>
</cp:coreProperties>
</file>