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3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BA67-878C-49EA-8880-6BFD67CBC78C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BD27-A8F5-4654-8D85-C31024FF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Slope Fields 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7692" r="47332" b="60193"/>
          <a:stretch/>
        </p:blipFill>
        <p:spPr>
          <a:xfrm>
            <a:off x="1752600" y="1524000"/>
            <a:ext cx="4925468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other solutions that go through the given points.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7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257800" cy="51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5702" y="381000"/>
            <a:ext cx="3124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Either run along next to or on top of the nearest line segment.</a:t>
            </a:r>
            <a:endParaRPr lang="en-US" sz="2400" dirty="0"/>
          </a:p>
        </p:txBody>
      </p:sp>
      <p:pic>
        <p:nvPicPr>
          <p:cNvPr id="3075" name="Picture 3" descr="C:\Documents and Settings\Susan\Local Settings\Temporary Internet Files\Content.IE5\LM32BCHG\MC9004347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86" y="17526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9651" y="4267200"/>
            <a:ext cx="29563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cross through a line segment…you are not drawing correctly.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057400"/>
            <a:ext cx="152400" cy="2390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2296475"/>
            <a:ext cx="152400" cy="1471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2443637"/>
            <a:ext cx="228600" cy="1471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2590800"/>
            <a:ext cx="3810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2743200"/>
            <a:ext cx="4572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2895600"/>
            <a:ext cx="381000" cy="2262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3121855"/>
            <a:ext cx="152400" cy="1587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3280593"/>
            <a:ext cx="228600" cy="1587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0" y="3439332"/>
            <a:ext cx="304800" cy="2182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62400" y="3657600"/>
            <a:ext cx="2286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3810000"/>
            <a:ext cx="3048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/>
          <p:nvPr/>
        </p:nvCxnSpPr>
        <p:spPr>
          <a:xfrm>
            <a:off x="4495800" y="3886200"/>
            <a:ext cx="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/>
          <p:nvPr/>
        </p:nvCxnSpPr>
        <p:spPr>
          <a:xfrm flipH="1">
            <a:off x="1828800" y="4724400"/>
            <a:ext cx="1143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/>
          <p:nvPr/>
        </p:nvCxnSpPr>
        <p:spPr>
          <a:xfrm flipH="1">
            <a:off x="1752600" y="5029200"/>
            <a:ext cx="762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/>
          <p:cNvCxnSpPr/>
          <p:nvPr/>
        </p:nvCxnSpPr>
        <p:spPr>
          <a:xfrm flipV="1">
            <a:off x="1943100" y="4191000"/>
            <a:ext cx="304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/>
          <p:cNvCxnSpPr/>
          <p:nvPr/>
        </p:nvCxnSpPr>
        <p:spPr>
          <a:xfrm flipV="1">
            <a:off x="2247900" y="3733800"/>
            <a:ext cx="3810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V="1">
            <a:off x="2628900" y="3548466"/>
            <a:ext cx="266700" cy="1853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Connector 3092"/>
          <p:cNvCxnSpPr/>
          <p:nvPr/>
        </p:nvCxnSpPr>
        <p:spPr>
          <a:xfrm flipV="1">
            <a:off x="2895600" y="3493899"/>
            <a:ext cx="381000" cy="545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Straight Connector 3096"/>
          <p:cNvCxnSpPr/>
          <p:nvPr/>
        </p:nvCxnSpPr>
        <p:spPr>
          <a:xfrm>
            <a:off x="3276600" y="3493899"/>
            <a:ext cx="533400" cy="2399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Straight Connector 3103"/>
          <p:cNvCxnSpPr/>
          <p:nvPr/>
        </p:nvCxnSpPr>
        <p:spPr>
          <a:xfrm>
            <a:off x="3810000" y="3733800"/>
            <a:ext cx="2667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Connector 3107"/>
          <p:cNvCxnSpPr/>
          <p:nvPr/>
        </p:nvCxnSpPr>
        <p:spPr>
          <a:xfrm>
            <a:off x="4076700" y="3886200"/>
            <a:ext cx="4191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0" name="Straight Connector 3109"/>
          <p:cNvCxnSpPr/>
          <p:nvPr/>
        </p:nvCxnSpPr>
        <p:spPr>
          <a:xfrm flipV="1">
            <a:off x="4495800" y="3886200"/>
            <a:ext cx="4572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14980" r="1509" b="19288"/>
          <a:stretch/>
        </p:blipFill>
        <p:spPr bwMode="auto">
          <a:xfrm>
            <a:off x="152400" y="18393"/>
            <a:ext cx="8776392" cy="4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0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2931" r="1723" b="27370"/>
          <a:stretch/>
        </p:blipFill>
        <p:spPr bwMode="auto">
          <a:xfrm>
            <a:off x="0" y="1066800"/>
            <a:ext cx="9049406" cy="43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6283" y="1193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Solutions to (a) and (b)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28664" r="1885" b="19827"/>
          <a:stretch/>
        </p:blipFill>
        <p:spPr bwMode="auto">
          <a:xfrm>
            <a:off x="0" y="685800"/>
            <a:ext cx="9159766" cy="37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5524" y="119390"/>
            <a:ext cx="326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Solution </a:t>
            </a:r>
            <a:r>
              <a:rPr lang="en-US" sz="2800" dirty="0" smtClean="0"/>
              <a:t>to (c)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8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8535" r="3987" b="21336"/>
          <a:stretch/>
        </p:blipFill>
        <p:spPr bwMode="auto">
          <a:xfrm>
            <a:off x="265386" y="152400"/>
            <a:ext cx="8875986" cy="4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10344" r="13491" b="6249"/>
          <a:stretch/>
        </p:blipFill>
        <p:spPr bwMode="auto">
          <a:xfrm>
            <a:off x="304800" y="-21022"/>
            <a:ext cx="8205951" cy="68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HW: </a:t>
            </a:r>
            <a:r>
              <a:rPr lang="en-US" sz="3600" dirty="0" smtClean="0"/>
              <a:t>p. 330 # 41, 42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p. 350 #  113, 114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</a:t>
            </a:r>
            <a:r>
              <a:rPr lang="en-US" sz="3600" dirty="0"/>
              <a:t>p. 378 # 87 – 90</a:t>
            </a:r>
          </a:p>
          <a:p>
            <a:endParaRPr lang="en-US" sz="3600" dirty="0" smtClean="0"/>
          </a:p>
          <a:p>
            <a:r>
              <a:rPr lang="en-US" sz="3600" dirty="0" smtClean="0"/>
              <a:t>+ AP problem on the ‘Q’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4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87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Slope Fields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Slope Fields Day 2</dc:title>
  <dc:creator>Qayumi, Enayat</dc:creator>
  <cp:lastModifiedBy>Qayumi, Enayat</cp:lastModifiedBy>
  <cp:revision>10</cp:revision>
  <dcterms:created xsi:type="dcterms:W3CDTF">2013-02-05T19:11:09Z</dcterms:created>
  <dcterms:modified xsi:type="dcterms:W3CDTF">2013-02-06T23:46:02Z</dcterms:modified>
</cp:coreProperties>
</file>