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67" r:id="rId4"/>
    <p:sldId id="261" r:id="rId5"/>
    <p:sldId id="259" r:id="rId6"/>
    <p:sldId id="260" r:id="rId7"/>
    <p:sldId id="264" r:id="rId8"/>
    <p:sldId id="265" r:id="rId9"/>
    <p:sldId id="262" r:id="rId10"/>
    <p:sldId id="268" r:id="rId11"/>
    <p:sldId id="269" r:id="rId12"/>
    <p:sldId id="266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38.wmf"/><Relationship Id="rId7" Type="http://schemas.openxmlformats.org/officeDocument/2006/relationships/image" Target="../media/image70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56.wmf"/><Relationship Id="rId7" Type="http://schemas.openxmlformats.org/officeDocument/2006/relationships/image" Target="../media/image77.wmf"/><Relationship Id="rId2" Type="http://schemas.openxmlformats.org/officeDocument/2006/relationships/image" Target="../media/image55.wmf"/><Relationship Id="rId1" Type="http://schemas.openxmlformats.org/officeDocument/2006/relationships/image" Target="../media/image74.wmf"/><Relationship Id="rId6" Type="http://schemas.openxmlformats.org/officeDocument/2006/relationships/image" Target="../media/image76.wmf"/><Relationship Id="rId5" Type="http://schemas.openxmlformats.org/officeDocument/2006/relationships/image" Target="../media/image57.wmf"/><Relationship Id="rId10" Type="http://schemas.openxmlformats.org/officeDocument/2006/relationships/image" Target="../media/image80.wmf"/><Relationship Id="rId4" Type="http://schemas.openxmlformats.org/officeDocument/2006/relationships/image" Target="../media/image75.wmf"/><Relationship Id="rId9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1.wmf"/><Relationship Id="rId7" Type="http://schemas.openxmlformats.org/officeDocument/2006/relationships/image" Target="../media/image17.wmf"/><Relationship Id="rId2" Type="http://schemas.openxmlformats.org/officeDocument/2006/relationships/image" Target="../media/image10.wmf"/><Relationship Id="rId1" Type="http://schemas.openxmlformats.org/officeDocument/2006/relationships/image" Target="../media/image8.wmf"/><Relationship Id="rId6" Type="http://schemas.openxmlformats.org/officeDocument/2006/relationships/image" Target="../media/image16.wmf"/><Relationship Id="rId11" Type="http://schemas.openxmlformats.org/officeDocument/2006/relationships/image" Target="../media/image7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7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23.wmf"/><Relationship Id="rId7" Type="http://schemas.openxmlformats.org/officeDocument/2006/relationships/image" Target="../media/image34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38.wmf"/><Relationship Id="rId7" Type="http://schemas.openxmlformats.org/officeDocument/2006/relationships/image" Target="../media/image50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11-05T15:53:51.16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48,'0'0,"25"0,1 0,26 0,26 0,-26 0,26 0,-26 0,0 0,0 0,-52 0,26 0,-26 0,0 25,0 0,0-25,0 25,-26-25,0 0,-26 0,0 0,-26 0,0 0,26 0,-26 0,52 0,1 0,-1 0,26 0,51 0,27-50,0 1,0 49,0-25,-26 25,-26 0,-26 0,0 25,0-25,0 24,0 1,0 0,0 0,0-25,-26 24,26 1,-26-25,0 0,0 0,0 0,0 0,0 0,0 0,0 0,26 0,26 0,26 0,-26 0,-26 0,52 0,-52 0,26 0,-26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10-11-05T15:53:52.6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72,'0'0,"24"0,-24 0,25 0,-1 0,25 0,0 0,24 0,-24-24,0 0,-24 0,23 24,-23 0,-1 0,1 0,-25 0,0 24,0-24,0 24,0 0,0 0,0-24,0 24,-25-24,1 0,24 24,-25-24,1 0,0 0,-25 0,0 24,24-24,-24 0,0 0,49 0,-24 0,24 0,49 0,-25 0,50 0,-25-24,0 24,-25 0,0 0,1 0,-50 0,1 0,0 24,24-24,-25 48,1-48,24 0,-25 0,25 0,-24-24,-1 0,-24 0,49 0,0 0,0 0,0 24,0-24,0 24,25 0,-1 0,-24 0,49 0,-24 0,-1 24,49 0,-48-24,-25 24,-25-24,1 0,24 0,-24 0,24 0,-25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7737-163A-4142-BBC7-08E7D304696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B5A5-C8EB-4DC4-93F5-6FF36023B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7737-163A-4142-BBC7-08E7D304696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B5A5-C8EB-4DC4-93F5-6FF36023B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7737-163A-4142-BBC7-08E7D304696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B5A5-C8EB-4DC4-93F5-6FF36023B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7737-163A-4142-BBC7-08E7D304696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B5A5-C8EB-4DC4-93F5-6FF36023B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7737-163A-4142-BBC7-08E7D304696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B5A5-C8EB-4DC4-93F5-6FF36023B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7737-163A-4142-BBC7-08E7D304696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B5A5-C8EB-4DC4-93F5-6FF36023B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7737-163A-4142-BBC7-08E7D304696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B5A5-C8EB-4DC4-93F5-6FF36023B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7737-163A-4142-BBC7-08E7D304696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B5A5-C8EB-4DC4-93F5-6FF36023B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7737-163A-4142-BBC7-08E7D304696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B5A5-C8EB-4DC4-93F5-6FF36023B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7737-163A-4142-BBC7-08E7D304696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B5A5-C8EB-4DC4-93F5-6FF36023B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07737-163A-4142-BBC7-08E7D304696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7B5A5-C8EB-4DC4-93F5-6FF36023B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07737-163A-4142-BBC7-08E7D3046964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7B5A5-C8EB-4DC4-93F5-6FF36023B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7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79.bin"/><Relationship Id="rId18" Type="http://schemas.openxmlformats.org/officeDocument/2006/relationships/image" Target="../media/image71.wmf"/><Relationship Id="rId26" Type="http://schemas.openxmlformats.org/officeDocument/2006/relationships/image" Target="../media/image75.emf"/><Relationship Id="rId3" Type="http://schemas.openxmlformats.org/officeDocument/2006/relationships/oleObject" Target="../embeddings/oleObject74.bin"/><Relationship Id="rId21" Type="http://schemas.openxmlformats.org/officeDocument/2006/relationships/oleObject" Target="../embeddings/oleObject83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81.bin"/><Relationship Id="rId25" Type="http://schemas.openxmlformats.org/officeDocument/2006/relationships/customXml" Target="../ink/ink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6.wmf"/><Relationship Id="rId11" Type="http://schemas.openxmlformats.org/officeDocument/2006/relationships/oleObject" Target="../embeddings/oleObject78.bin"/><Relationship Id="rId24" Type="http://schemas.openxmlformats.org/officeDocument/2006/relationships/image" Target="../media/image74.emf"/><Relationship Id="rId5" Type="http://schemas.openxmlformats.org/officeDocument/2006/relationships/oleObject" Target="../embeddings/oleObject75.bin"/><Relationship Id="rId15" Type="http://schemas.openxmlformats.org/officeDocument/2006/relationships/oleObject" Target="../embeddings/oleObject80.bin"/><Relationship Id="rId23" Type="http://schemas.openxmlformats.org/officeDocument/2006/relationships/customXml" Target="../ink/ink1.xml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82.bin"/><Relationship Id="rId4" Type="http://schemas.openxmlformats.org/officeDocument/2006/relationships/image" Target="../media/image65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89.bin"/><Relationship Id="rId18" Type="http://schemas.openxmlformats.org/officeDocument/2006/relationships/image" Target="../media/image78.wmf"/><Relationship Id="rId3" Type="http://schemas.openxmlformats.org/officeDocument/2006/relationships/oleObject" Target="../embeddings/oleObject84.bin"/><Relationship Id="rId21" Type="http://schemas.openxmlformats.org/officeDocument/2006/relationships/oleObject" Target="../embeddings/oleObject93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7.wmf"/><Relationship Id="rId20" Type="http://schemas.openxmlformats.org/officeDocument/2006/relationships/image" Target="../media/image79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92.bin"/><Relationship Id="rId4" Type="http://schemas.openxmlformats.org/officeDocument/2006/relationships/image" Target="../media/image74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76.wmf"/><Relationship Id="rId22" Type="http://schemas.openxmlformats.org/officeDocument/2006/relationships/image" Target="../media/image8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7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7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40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wmf"/><Relationship Id="rId20" Type="http://schemas.openxmlformats.org/officeDocument/2006/relationships/image" Target="../media/image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43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43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0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39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51.wmf"/><Relationship Id="rId3" Type="http://schemas.openxmlformats.org/officeDocument/2006/relationships/oleObject" Target="../embeddings/oleObject53.bin"/><Relationship Id="rId21" Type="http://schemas.openxmlformats.org/officeDocument/2006/relationships/oleObject" Target="../embeddings/oleObject62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20" Type="http://schemas.openxmlformats.org/officeDocument/2006/relationships/image" Target="../media/image5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47.wmf"/><Relationship Id="rId19" Type="http://schemas.openxmlformats.org/officeDocument/2006/relationships/oleObject" Target="../embeddings/oleObject61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49.wmf"/><Relationship Id="rId22" Type="http://schemas.openxmlformats.org/officeDocument/2006/relationships/image" Target="../media/image5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5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8" name="Object 30"/>
          <p:cNvGraphicFramePr>
            <a:graphicFrameLocks noChangeAspect="1"/>
          </p:cNvGraphicFramePr>
          <p:nvPr/>
        </p:nvGraphicFramePr>
        <p:xfrm>
          <a:off x="228600" y="1295400"/>
          <a:ext cx="3797300" cy="258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3" imgW="1676400" imgH="1143000" progId="Equation.DSMT4">
                  <p:embed/>
                </p:oleObj>
              </mc:Choice>
              <mc:Fallback>
                <p:oleObj name="Equation" r:id="rId3" imgW="1676400" imgH="11430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5400"/>
                        <a:ext cx="3797300" cy="2589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1/12/2017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4600" y="10601"/>
            <a:ext cx="37338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Warm-up</a:t>
            </a:r>
            <a:endParaRPr lang="en-US" sz="3200" b="1" dirty="0"/>
          </a:p>
        </p:txBody>
      </p:sp>
      <p:graphicFrame>
        <p:nvGraphicFramePr>
          <p:cNvPr id="23592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022529"/>
              </p:ext>
            </p:extLst>
          </p:nvPr>
        </p:nvGraphicFramePr>
        <p:xfrm>
          <a:off x="5334000" y="1524000"/>
          <a:ext cx="2960687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5" imgW="1308100" imgH="1028700" progId="Equation.DSMT4">
                  <p:embed/>
                </p:oleObj>
              </mc:Choice>
              <mc:Fallback>
                <p:oleObj name="Equation" r:id="rId5" imgW="1308100" imgH="10287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524000"/>
                        <a:ext cx="2960687" cy="233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11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662866"/>
              </p:ext>
            </p:extLst>
          </p:nvPr>
        </p:nvGraphicFramePr>
        <p:xfrm>
          <a:off x="304800" y="304800"/>
          <a:ext cx="7560527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3" imgW="2870200" imgH="520700" progId="Equation.DSMT4">
                  <p:embed/>
                </p:oleObj>
              </mc:Choice>
              <mc:Fallback>
                <p:oleObj name="Equation" r:id="rId3" imgW="2870200" imgH="520700" progId="Equation.DSMT4">
                  <p:embed/>
                  <p:pic>
                    <p:nvPicPr>
                      <p:cNvPr id="0" name="Picture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7560527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58704375"/>
              </p:ext>
            </p:extLst>
          </p:nvPr>
        </p:nvGraphicFramePr>
        <p:xfrm>
          <a:off x="381000" y="1905000"/>
          <a:ext cx="608965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5" imgW="2311200" imgH="482400" progId="Equation.DSMT4">
                  <p:embed/>
                </p:oleObj>
              </mc:Choice>
              <mc:Fallback>
                <p:oleObj name="Equation" r:id="rId5" imgW="2311200" imgH="482400" progId="Equation.DSMT4">
                  <p:embed/>
                  <p:pic>
                    <p:nvPicPr>
                      <p:cNvPr id="0" name="Picture 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05000"/>
                        <a:ext cx="6089650" cy="127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7715651"/>
              </p:ext>
            </p:extLst>
          </p:nvPr>
        </p:nvGraphicFramePr>
        <p:xfrm>
          <a:off x="381000" y="3505200"/>
          <a:ext cx="682625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7" imgW="2590560" imgH="457200" progId="Equation.DSMT4">
                  <p:embed/>
                </p:oleObj>
              </mc:Choice>
              <mc:Fallback>
                <p:oleObj name="Equation" r:id="rId7" imgW="2590560" imgH="457200" progId="Equation.DSMT4">
                  <p:embed/>
                  <p:pic>
                    <p:nvPicPr>
                      <p:cNvPr id="0" name="Picture 2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6826250" cy="120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16571927"/>
              </p:ext>
            </p:extLst>
          </p:nvPr>
        </p:nvGraphicFramePr>
        <p:xfrm>
          <a:off x="381000" y="5181600"/>
          <a:ext cx="4918075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9" imgW="1866600" imgH="457200" progId="Equation.DSMT4">
                  <p:embed/>
                </p:oleObj>
              </mc:Choice>
              <mc:Fallback>
                <p:oleObj name="Equation" r:id="rId9" imgW="1866600" imgH="457200" progId="Equation.DSMT4">
                  <p:embed/>
                  <p:pic>
                    <p:nvPicPr>
                      <p:cNvPr id="0" name="Picture 3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81600"/>
                        <a:ext cx="4918075" cy="120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717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9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228680"/>
              </p:ext>
            </p:extLst>
          </p:nvPr>
        </p:nvGraphicFramePr>
        <p:xfrm>
          <a:off x="152400" y="685800"/>
          <a:ext cx="379730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" name="Equation" r:id="rId3" imgW="1676400" imgH="508000" progId="Equation.DSMT4">
                  <p:embed/>
                </p:oleObj>
              </mc:Choice>
              <mc:Fallback>
                <p:oleObj name="Equation" r:id="rId3" imgW="1676400" imgH="50800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85800"/>
                        <a:ext cx="3797300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530689"/>
              </p:ext>
            </p:extLst>
          </p:nvPr>
        </p:nvGraphicFramePr>
        <p:xfrm>
          <a:off x="4572000" y="1295400"/>
          <a:ext cx="13223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Equation" r:id="rId5" imgW="583693" imgH="177646" progId="Equation.DSMT4">
                  <p:embed/>
                </p:oleObj>
              </mc:Choice>
              <mc:Fallback>
                <p:oleObj name="Equation" r:id="rId5" imgW="583693" imgH="177646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295400"/>
                        <a:ext cx="1322388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147420"/>
              </p:ext>
            </p:extLst>
          </p:nvPr>
        </p:nvGraphicFramePr>
        <p:xfrm>
          <a:off x="4419600" y="1752600"/>
          <a:ext cx="11541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" name="Equation" r:id="rId7" imgW="520248" imgH="177646" progId="Equation.DSMT4">
                  <p:embed/>
                </p:oleObj>
              </mc:Choice>
              <mc:Fallback>
                <p:oleObj name="Equation" r:id="rId7" imgW="520248" imgH="177646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752600"/>
                        <a:ext cx="11541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246795"/>
              </p:ext>
            </p:extLst>
          </p:nvPr>
        </p:nvGraphicFramePr>
        <p:xfrm>
          <a:off x="709613" y="1905000"/>
          <a:ext cx="2082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" name="Equation" r:id="rId9" imgW="939392" imgH="291973" progId="Equation.DSMT4">
                  <p:embed/>
                </p:oleObj>
              </mc:Choice>
              <mc:Fallback>
                <p:oleObj name="Equation" r:id="rId9" imgW="939392" imgH="291973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1905000"/>
                        <a:ext cx="2082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6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876046"/>
              </p:ext>
            </p:extLst>
          </p:nvPr>
        </p:nvGraphicFramePr>
        <p:xfrm>
          <a:off x="4800600" y="2209800"/>
          <a:ext cx="13223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" name="Equation" r:id="rId11" imgW="583693" imgH="177646" progId="Equation.DSMT4">
                  <p:embed/>
                </p:oleObj>
              </mc:Choice>
              <mc:Fallback>
                <p:oleObj name="Equation" r:id="rId11" imgW="583693" imgH="177646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09800"/>
                        <a:ext cx="1322388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7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6294158"/>
              </p:ext>
            </p:extLst>
          </p:nvPr>
        </p:nvGraphicFramePr>
        <p:xfrm>
          <a:off x="685800" y="2590800"/>
          <a:ext cx="28162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" name="Equation" r:id="rId13" imgW="1269449" imgH="291973" progId="Equation.DSMT4">
                  <p:embed/>
                </p:oleObj>
              </mc:Choice>
              <mc:Fallback>
                <p:oleObj name="Equation" r:id="rId13" imgW="1269449" imgH="291973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28162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8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674962"/>
              </p:ext>
            </p:extLst>
          </p:nvPr>
        </p:nvGraphicFramePr>
        <p:xfrm>
          <a:off x="762000" y="3429000"/>
          <a:ext cx="315436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4" name="Equation" r:id="rId15" imgW="1422400" imgH="279400" progId="Equation.DSMT4">
                  <p:embed/>
                </p:oleObj>
              </mc:Choice>
              <mc:Fallback>
                <p:oleObj name="Equation" r:id="rId15" imgW="1422400" imgH="27940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429000"/>
                        <a:ext cx="315436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9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473809"/>
              </p:ext>
            </p:extLst>
          </p:nvPr>
        </p:nvGraphicFramePr>
        <p:xfrm>
          <a:off x="762000" y="4114800"/>
          <a:ext cx="3656013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Equation" r:id="rId17" imgW="1651000" imgH="279400" progId="Equation.DSMT4">
                  <p:embed/>
                </p:oleObj>
              </mc:Choice>
              <mc:Fallback>
                <p:oleObj name="Equation" r:id="rId17" imgW="1651000" imgH="2794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14800"/>
                        <a:ext cx="3656013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0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185576"/>
              </p:ext>
            </p:extLst>
          </p:nvPr>
        </p:nvGraphicFramePr>
        <p:xfrm>
          <a:off x="762000" y="4724400"/>
          <a:ext cx="495141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Equation" r:id="rId19" imgW="2235200" imgH="431800" progId="Equation.DSMT4">
                  <p:embed/>
                </p:oleObj>
              </mc:Choice>
              <mc:Fallback>
                <p:oleObj name="Equation" r:id="rId19" imgW="2235200" imgH="43180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724400"/>
                        <a:ext cx="4951413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635834"/>
              </p:ext>
            </p:extLst>
          </p:nvPr>
        </p:nvGraphicFramePr>
        <p:xfrm>
          <a:off x="762000" y="5638800"/>
          <a:ext cx="616108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" name="Equation" r:id="rId21" imgW="2781300" imgH="393700" progId="Equation.DSMT4">
                  <p:embed/>
                </p:oleObj>
              </mc:Choice>
              <mc:Fallback>
                <p:oleObj name="Equation" r:id="rId21" imgW="2781300" imgH="3937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638800"/>
                        <a:ext cx="6161088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1/12/2017</a:t>
            </a:fld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0733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751013" y="1517650"/>
              <a:ext cx="177800" cy="63500"/>
            </p14:xfrm>
          </p:contentPart>
        </mc:Choice>
        <mc:Fallback xmlns="">
          <p:pic>
            <p:nvPicPr>
              <p:cNvPr id="30733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734784" y="1453789"/>
                <a:ext cx="209898" cy="1912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073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50950" y="1490663"/>
              <a:ext cx="177800" cy="80962"/>
            </p14:xfrm>
          </p:contentPart>
        </mc:Choice>
        <mc:Fallback xmlns="">
          <p:pic>
            <p:nvPicPr>
              <p:cNvPr id="3073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235114" y="1427333"/>
                <a:ext cx="209473" cy="207623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TextBox 17"/>
          <p:cNvSpPr txBox="1"/>
          <p:nvPr/>
        </p:nvSpPr>
        <p:spPr>
          <a:xfrm>
            <a:off x="0" y="0"/>
            <a:ext cx="2209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 3</a:t>
            </a:r>
          </a:p>
        </p:txBody>
      </p:sp>
    </p:spTree>
    <p:extLst>
      <p:ext uri="{BB962C8B-B14F-4D97-AF65-F5344CB8AC3E}">
        <p14:creationId xmlns:p14="http://schemas.microsoft.com/office/powerpoint/2010/main" val="352073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Integration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867400"/>
          </a:xfrm>
        </p:spPr>
        <p:txBody>
          <a:bodyPr/>
          <a:lstStyle/>
          <a:p>
            <a:r>
              <a:rPr lang="en-US" dirty="0" smtClean="0"/>
              <a:t>Find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6041548"/>
              </p:ext>
            </p:extLst>
          </p:nvPr>
        </p:nvGraphicFramePr>
        <p:xfrm>
          <a:off x="1223963" y="712788"/>
          <a:ext cx="2352675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1" name="Equation" r:id="rId3" imgW="1066680" imgH="393480" progId="Equation.DSMT4">
                  <p:embed/>
                </p:oleObj>
              </mc:Choice>
              <mc:Fallback>
                <p:oleObj name="Equation" r:id="rId3" imgW="1066680" imgH="39348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712788"/>
                        <a:ext cx="2352675" cy="86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029200" y="914400"/>
          <a:ext cx="22098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2" name="Equation" r:id="rId5" imgW="863225" imgH="177723" progId="Equation.DSMT4">
                  <p:embed/>
                </p:oleObj>
              </mc:Choice>
              <mc:Fallback>
                <p:oleObj name="Equation" r:id="rId5" imgW="863225" imgH="177723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914400"/>
                        <a:ext cx="22098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893678"/>
              </p:ext>
            </p:extLst>
          </p:nvPr>
        </p:nvGraphicFramePr>
        <p:xfrm>
          <a:off x="4953000" y="1997075"/>
          <a:ext cx="15906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3" name="Equation" r:id="rId7" imgW="622080" imgH="177480" progId="Equation.DSMT4">
                  <p:embed/>
                </p:oleObj>
              </mc:Choice>
              <mc:Fallback>
                <p:oleObj name="Equation" r:id="rId7" imgW="622080" imgH="177480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997075"/>
                        <a:ext cx="159067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033633"/>
              </p:ext>
            </p:extLst>
          </p:nvPr>
        </p:nvGraphicFramePr>
        <p:xfrm>
          <a:off x="1322388" y="1600200"/>
          <a:ext cx="1878012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4" name="Equation" r:id="rId9" imgW="850680" imgH="393480" progId="Equation.DSMT4">
                  <p:embed/>
                </p:oleObj>
              </mc:Choice>
              <mc:Fallback>
                <p:oleObj name="Equation" r:id="rId9" imgW="850680" imgH="393480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1600200"/>
                        <a:ext cx="1878012" cy="868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029200" y="2819400"/>
          <a:ext cx="1462087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5" name="Equation" r:id="rId11" imgW="571252" imgH="393529" progId="Equation.DSMT4">
                  <p:embed/>
                </p:oleObj>
              </mc:Choice>
              <mc:Fallback>
                <p:oleObj name="Equation" r:id="rId11" imgW="571252" imgH="393529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819400"/>
                        <a:ext cx="1462087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11419"/>
              </p:ext>
            </p:extLst>
          </p:nvPr>
        </p:nvGraphicFramePr>
        <p:xfrm>
          <a:off x="1281113" y="2652713"/>
          <a:ext cx="2635250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6" name="Equation" r:id="rId13" imgW="1193760" imgH="431640" progId="Equation.DSMT4">
                  <p:embed/>
                </p:oleObj>
              </mc:Choice>
              <mc:Fallback>
                <p:oleObj name="Equation" r:id="rId13" imgW="1193760" imgH="431640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113" y="2652713"/>
                        <a:ext cx="2635250" cy="954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406954"/>
              </p:ext>
            </p:extLst>
          </p:nvPr>
        </p:nvGraphicFramePr>
        <p:xfrm>
          <a:off x="1308100" y="3657600"/>
          <a:ext cx="207327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Equation" r:id="rId15" imgW="939600" imgH="520560" progId="Equation.DSMT4">
                  <p:embed/>
                </p:oleObj>
              </mc:Choice>
              <mc:Fallback>
                <p:oleObj name="Equation" r:id="rId15" imgW="939600" imgH="520560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00" y="3657600"/>
                        <a:ext cx="2073275" cy="1149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1447800" y="4876800"/>
          <a:ext cx="2017713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Equation" r:id="rId17" imgW="914400" imgH="419100" progId="Equation.DSMT4">
                  <p:embed/>
                </p:oleObj>
              </mc:Choice>
              <mc:Fallback>
                <p:oleObj name="Equation" r:id="rId17" imgW="914400" imgH="419100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876800"/>
                        <a:ext cx="2017713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371600" y="5715000"/>
          <a:ext cx="22701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Equation" r:id="rId19" imgW="1028700" imgH="419100" progId="Equation.DSMT4">
                  <p:embed/>
                </p:oleObj>
              </mc:Choice>
              <mc:Fallback>
                <p:oleObj name="Equation" r:id="rId19" imgW="1028700" imgH="41910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715000"/>
                        <a:ext cx="2270125" cy="925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4419600" y="5715000"/>
          <a:ext cx="3951287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0" name="Equation" r:id="rId21" imgW="1790700" imgH="393700" progId="Equation.DSMT4">
                  <p:embed/>
                </p:oleObj>
              </mc:Choice>
              <mc:Fallback>
                <p:oleObj name="Equation" r:id="rId21" imgW="1790700" imgH="393700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715000"/>
                        <a:ext cx="3951287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13000" t="8000" r="14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 Integration by Substitution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4.5 Day 2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764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On the agenda: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0" y="2743200"/>
            <a:ext cx="91440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+mn-lt"/>
              </a:rPr>
              <a:t> More involved problems using u-sub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lang="en-US" sz="4000" b="1" noProof="0" dirty="0" smtClean="0">
                <a:solidFill>
                  <a:srgbClr val="FF0000"/>
                </a:solidFill>
                <a:latin typeface="+mn-lt"/>
              </a:rPr>
              <a:t> Definite Integrals using u-substitution/Change of Variables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5"/>
          <p:cNvSpPr txBox="1">
            <a:spLocks/>
          </p:cNvSpPr>
          <p:nvPr/>
        </p:nvSpPr>
        <p:spPr>
          <a:xfrm>
            <a:off x="0" y="5257800"/>
            <a:ext cx="9144000" cy="692497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3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 298 # 57, 59, 65-73 odd, 83-87 odd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5741" y="1588"/>
            <a:ext cx="17763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Example 1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657600" y="3048001"/>
            <a:ext cx="42433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Wrong!</a:t>
            </a:r>
          </a:p>
          <a:p>
            <a:r>
              <a:rPr lang="en-US" sz="3200" dirty="0">
                <a:solidFill>
                  <a:srgbClr val="FF0000"/>
                </a:solidFill>
              </a:rPr>
              <a:t>The limits don’t match!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533400" y="1905000"/>
            <a:ext cx="13716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33400" y="1905000"/>
            <a:ext cx="13716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31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457319"/>
              </p:ext>
            </p:extLst>
          </p:nvPr>
        </p:nvGraphicFramePr>
        <p:xfrm>
          <a:off x="2375731" y="5105400"/>
          <a:ext cx="3759023" cy="979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6" name="Equation" r:id="rId3" imgW="1600200" imgH="419040" progId="Equation.DSMT4">
                  <p:embed/>
                </p:oleObj>
              </mc:Choice>
              <mc:Fallback>
                <p:oleObj name="Equation" r:id="rId3" imgW="1600200" imgH="41904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5731" y="5105400"/>
                        <a:ext cx="3759023" cy="9799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656165"/>
              </p:ext>
            </p:extLst>
          </p:nvPr>
        </p:nvGraphicFramePr>
        <p:xfrm>
          <a:off x="512763" y="3087688"/>
          <a:ext cx="1263650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7" name="Equation" r:id="rId5" imgW="495000" imgH="368280" progId="Equation.DSMT4">
                  <p:embed/>
                </p:oleObj>
              </mc:Choice>
              <mc:Fallback>
                <p:oleObj name="Equation" r:id="rId5" imgW="495000" imgH="36828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3087688"/>
                        <a:ext cx="1263650" cy="93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015312"/>
              </p:ext>
            </p:extLst>
          </p:nvPr>
        </p:nvGraphicFramePr>
        <p:xfrm>
          <a:off x="593725" y="4083050"/>
          <a:ext cx="1101725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8" name="Equation" r:id="rId7" imgW="431640" imgH="419040" progId="Equation.DSMT4">
                  <p:embed/>
                </p:oleObj>
              </mc:Choice>
              <mc:Fallback>
                <p:oleObj name="Equation" r:id="rId7" imgW="431640" imgH="419040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4083050"/>
                        <a:ext cx="1101725" cy="106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5181599" y="524808"/>
            <a:ext cx="31999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chemeClr val="accent2"/>
                </a:solidFill>
              </a:rPr>
              <a:t>Using the original limits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676400" y="3048001"/>
            <a:ext cx="1844675" cy="1477963"/>
            <a:chOff x="1056" y="1920"/>
            <a:chExt cx="1162" cy="931"/>
          </a:xfrm>
        </p:grpSpPr>
        <p:sp>
          <p:nvSpPr>
            <p:cNvPr id="12316" name="AutoShape 28"/>
            <p:cNvSpPr>
              <a:spLocks/>
            </p:cNvSpPr>
            <p:nvPr/>
          </p:nvSpPr>
          <p:spPr bwMode="auto">
            <a:xfrm>
              <a:off x="1056" y="2016"/>
              <a:ext cx="96" cy="480"/>
            </a:xfrm>
            <a:prstGeom prst="rightBrace">
              <a:avLst>
                <a:gd name="adj1" fmla="val 41667"/>
                <a:gd name="adj2" fmla="val 50000"/>
              </a:avLst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7" name="Text Box 29"/>
            <p:cNvSpPr txBox="1">
              <a:spLocks noChangeArrowheads="1"/>
            </p:cNvSpPr>
            <p:nvPr/>
          </p:nvSpPr>
          <p:spPr bwMode="auto">
            <a:xfrm>
              <a:off x="1200" y="1920"/>
              <a:ext cx="1018" cy="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 dirty="0" smtClean="0">
                  <a:solidFill>
                    <a:schemeClr val="accent2"/>
                  </a:solidFill>
                </a:rPr>
                <a:t>One approach is to leave </a:t>
              </a:r>
              <a:r>
                <a:rPr lang="en-US" sz="1800" dirty="0">
                  <a:solidFill>
                    <a:schemeClr val="accent2"/>
                  </a:solidFill>
                </a:rPr>
                <a:t>the limits out until you substitute back.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7016750" y="1447800"/>
            <a:ext cx="1768475" cy="1981200"/>
            <a:chOff x="4512" y="2928"/>
            <a:chExt cx="1114" cy="1248"/>
          </a:xfrm>
        </p:grpSpPr>
        <p:sp>
          <p:nvSpPr>
            <p:cNvPr id="12320" name="Rectangle 32"/>
            <p:cNvSpPr>
              <a:spLocks noChangeArrowheads="1"/>
            </p:cNvSpPr>
            <p:nvPr/>
          </p:nvSpPr>
          <p:spPr bwMode="auto">
            <a:xfrm>
              <a:off x="4512" y="2928"/>
              <a:ext cx="1104" cy="1248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Text Box 31"/>
            <p:cNvSpPr txBox="1">
              <a:spLocks noChangeArrowheads="1"/>
            </p:cNvSpPr>
            <p:nvPr/>
          </p:nvSpPr>
          <p:spPr bwMode="auto">
            <a:xfrm>
              <a:off x="4512" y="2928"/>
              <a:ext cx="1114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This is usually more work than finding new </a:t>
              </a:r>
              <a:r>
                <a:rPr lang="en-US" dirty="0" smtClean="0"/>
                <a:t>limits.  Let’s look at an alternative approach.</a:t>
              </a:r>
              <a:endParaRPr lang="en-US" dirty="0"/>
            </a:p>
          </p:txBody>
        </p:sp>
      </p:grpSp>
      <p:graphicFrame>
        <p:nvGraphicFramePr>
          <p:cNvPr id="12323" name="Object 3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9" name="Equation" r:id="rId9" imgW="190417" imgH="139639" progId="Equation.DSMT4">
                  <p:embed/>
                </p:oleObj>
              </mc:Choice>
              <mc:Fallback>
                <p:oleObj name="Equation" r:id="rId9" imgW="190417" imgH="139639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6725" y="790575"/>
          <a:ext cx="2725738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0" name="Equation" r:id="rId11" imgW="1066800" imgH="330200" progId="Equation.DSMT4">
                  <p:embed/>
                </p:oleObj>
              </mc:Choice>
              <mc:Fallback>
                <p:oleObj name="Equation" r:id="rId11" imgW="1066800" imgH="3302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790575"/>
                        <a:ext cx="2725738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082983"/>
              </p:ext>
            </p:extLst>
          </p:nvPr>
        </p:nvGraphicFramePr>
        <p:xfrm>
          <a:off x="461963" y="1828800"/>
          <a:ext cx="1458912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1" name="Equation" r:id="rId13" imgW="571320" imgH="380880" progId="Equation.DSMT4">
                  <p:embed/>
                </p:oleObj>
              </mc:Choice>
              <mc:Fallback>
                <p:oleObj name="Equation" r:id="rId13" imgW="571320" imgH="38088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1828800"/>
                        <a:ext cx="1458912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939619"/>
              </p:ext>
            </p:extLst>
          </p:nvPr>
        </p:nvGraphicFramePr>
        <p:xfrm>
          <a:off x="3916555" y="1524000"/>
          <a:ext cx="21431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2" name="Equation" r:id="rId15" imgW="837836" imgH="203112" progId="Equation.DSMT4">
                  <p:embed/>
                </p:oleObj>
              </mc:Choice>
              <mc:Fallback>
                <p:oleObj name="Equation" r:id="rId15" imgW="837836" imgH="203112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6555" y="1524000"/>
                        <a:ext cx="214312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416297"/>
              </p:ext>
            </p:extLst>
          </p:nvPr>
        </p:nvGraphicFramePr>
        <p:xfrm>
          <a:off x="3962400" y="2179637"/>
          <a:ext cx="19478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3" name="Equation" r:id="rId17" imgW="761669" imgH="203112" progId="Equation.DSMT4">
                  <p:embed/>
                </p:oleObj>
              </mc:Choice>
              <mc:Fallback>
                <p:oleObj name="Equation" r:id="rId17" imgW="761669" imgH="203112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179637"/>
                        <a:ext cx="19478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259423"/>
              </p:ext>
            </p:extLst>
          </p:nvPr>
        </p:nvGraphicFramePr>
        <p:xfrm>
          <a:off x="205604" y="5105400"/>
          <a:ext cx="198956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4" name="Equation" r:id="rId19" imgW="927000" imgH="533160" progId="Equation.DSMT4">
                  <p:embed/>
                </p:oleObj>
              </mc:Choice>
              <mc:Fallback>
                <p:oleObj name="Equation" r:id="rId19" imgW="927000" imgH="53316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604" y="5105400"/>
                        <a:ext cx="198956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460402"/>
              </p:ext>
            </p:extLst>
          </p:nvPr>
        </p:nvGraphicFramePr>
        <p:xfrm>
          <a:off x="6172200" y="5029200"/>
          <a:ext cx="2825750" cy="929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5" name="Equation" r:id="rId21" imgW="1307880" imgH="431640" progId="Equation.DSMT4">
                  <p:embed/>
                </p:oleObj>
              </mc:Choice>
              <mc:Fallback>
                <p:oleObj name="Equation" r:id="rId21" imgW="1307880" imgH="431640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029200"/>
                        <a:ext cx="2825750" cy="9297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itle 1"/>
          <p:cNvSpPr txBox="1">
            <a:spLocks/>
          </p:cNvSpPr>
          <p:nvPr/>
        </p:nvSpPr>
        <p:spPr>
          <a:xfrm>
            <a:off x="1524000" y="1588"/>
            <a:ext cx="7657032" cy="60801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U-Substitution Involving Limits of Integration</a:t>
            </a:r>
          </a:p>
        </p:txBody>
      </p:sp>
    </p:spTree>
    <p:extLst>
      <p:ext uri="{BB962C8B-B14F-4D97-AF65-F5344CB8AC3E}">
        <p14:creationId xmlns:p14="http://schemas.microsoft.com/office/powerpoint/2010/main" val="72547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 autoUpdateAnimBg="0"/>
      <p:bldP spid="12307" grpId="0" animBg="1"/>
      <p:bldP spid="123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466725" y="790575"/>
          <a:ext cx="2725738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" name="Equation" r:id="rId3" imgW="1066800" imgH="330200" progId="Equation.DSMT4">
                  <p:embed/>
                </p:oleObj>
              </mc:Choice>
              <mc:Fallback>
                <p:oleObj name="Equation" r:id="rId3" imgW="1066800" imgH="330200" progId="Equation.DSMT4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790575"/>
                        <a:ext cx="2725738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925782"/>
              </p:ext>
            </p:extLst>
          </p:nvPr>
        </p:nvGraphicFramePr>
        <p:xfrm>
          <a:off x="3752850" y="1187450"/>
          <a:ext cx="21431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3" name="Equation" r:id="rId5" imgW="837836" imgH="203112" progId="Equation.DSMT4">
                  <p:embed/>
                </p:oleObj>
              </mc:Choice>
              <mc:Fallback>
                <p:oleObj name="Equation" r:id="rId5" imgW="837836" imgH="203112" progId="Equation.DSMT4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1187450"/>
                        <a:ext cx="214312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39691"/>
              </p:ext>
            </p:extLst>
          </p:nvPr>
        </p:nvGraphicFramePr>
        <p:xfrm>
          <a:off x="3810000" y="1828800"/>
          <a:ext cx="19478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4" name="Equation" r:id="rId7" imgW="761669" imgH="203112" progId="Equation.DSMT4">
                  <p:embed/>
                </p:oleObj>
              </mc:Choice>
              <mc:Fallback>
                <p:oleObj name="Equation" r:id="rId7" imgW="761669" imgH="203112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828800"/>
                        <a:ext cx="19478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91361"/>
              </p:ext>
            </p:extLst>
          </p:nvPr>
        </p:nvGraphicFramePr>
        <p:xfrm>
          <a:off x="6400800" y="1905000"/>
          <a:ext cx="16224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5" name="Equation" r:id="rId9" imgW="634725" imgH="253890" progId="Equation.DSMT4">
                  <p:embed/>
                </p:oleObj>
              </mc:Choice>
              <mc:Fallback>
                <p:oleObj name="Equation" r:id="rId9" imgW="634725" imgH="25389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905000"/>
                        <a:ext cx="16224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850567"/>
              </p:ext>
            </p:extLst>
          </p:nvPr>
        </p:nvGraphicFramePr>
        <p:xfrm>
          <a:off x="6400800" y="1219200"/>
          <a:ext cx="13636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6" name="Equation" r:id="rId11" imgW="533169" imgH="253890" progId="Equation.DSMT4">
                  <p:embed/>
                </p:oleObj>
              </mc:Choice>
              <mc:Fallback>
                <p:oleObj name="Equation" r:id="rId11" imgW="533169" imgH="253890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219200"/>
                        <a:ext cx="136366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862013" y="1992313"/>
          <a:ext cx="1427162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7" name="Equation" r:id="rId13" imgW="558800" imgH="381000" progId="Equation.DSMT4">
                  <p:embed/>
                </p:oleObj>
              </mc:Choice>
              <mc:Fallback>
                <p:oleObj name="Equation" r:id="rId13" imgW="558800" imgH="381000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1992313"/>
                        <a:ext cx="1427162" cy="973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1066800" y="3200400"/>
          <a:ext cx="1038225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8" name="Equation" r:id="rId15" imgW="406224" imgH="533169" progId="Equation.DSMT4">
                  <p:embed/>
                </p:oleObj>
              </mc:Choice>
              <mc:Fallback>
                <p:oleObj name="Equation" r:id="rId15" imgW="406224" imgH="533169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00400"/>
                        <a:ext cx="1038225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124200" y="3581400"/>
            <a:ext cx="44468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Don’t forget to use the new limits.</a:t>
            </a:r>
          </a:p>
        </p:txBody>
      </p:sp>
      <p:graphicFrame>
        <p:nvGraphicFramePr>
          <p:cNvPr id="133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989666"/>
              </p:ext>
            </p:extLst>
          </p:nvPr>
        </p:nvGraphicFramePr>
        <p:xfrm>
          <a:off x="1012825" y="4876800"/>
          <a:ext cx="2111375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9" name="Equation" r:id="rId17" imgW="825480" imgH="419040" progId="Equation.DSMT4">
                  <p:embed/>
                </p:oleObj>
              </mc:Choice>
              <mc:Fallback>
                <p:oleObj name="Equation" r:id="rId17" imgW="825480" imgH="419040" progId="Equation.DSMT4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4876800"/>
                        <a:ext cx="2111375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96903"/>
              </p:ext>
            </p:extLst>
          </p:nvPr>
        </p:nvGraphicFramePr>
        <p:xfrm>
          <a:off x="3352800" y="4876800"/>
          <a:ext cx="1557338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" name="Equation" r:id="rId19" imgW="609336" imgH="393529" progId="Equation.DSMT4">
                  <p:embed/>
                </p:oleObj>
              </mc:Choice>
              <mc:Fallback>
                <p:oleObj name="Equation" r:id="rId19" imgW="609336" imgH="393529" progId="Equation.DSMT4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876800"/>
                        <a:ext cx="1557338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916253"/>
              </p:ext>
            </p:extLst>
          </p:nvPr>
        </p:nvGraphicFramePr>
        <p:xfrm>
          <a:off x="5105400" y="4800600"/>
          <a:ext cx="1168400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1" name="Equation" r:id="rId21" imgW="457200" imgH="431800" progId="Equation.DSMT4">
                  <p:embed/>
                </p:oleObj>
              </mc:Choice>
              <mc:Fallback>
                <p:oleObj name="Equation" r:id="rId21" imgW="457200" imgH="431800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800600"/>
                        <a:ext cx="1168400" cy="110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2" name="Equation" r:id="rId23" imgW="190417" imgH="139639" progId="Equation.DSMT4">
                  <p:embed/>
                </p:oleObj>
              </mc:Choice>
              <mc:Fallback>
                <p:oleObj name="Equation" r:id="rId23" imgW="190417" imgH="139639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itle 1"/>
          <p:cNvSpPr txBox="1">
            <a:spLocks/>
          </p:cNvSpPr>
          <p:nvPr/>
        </p:nvSpPr>
        <p:spPr>
          <a:xfrm>
            <a:off x="533400" y="0"/>
            <a:ext cx="8229600" cy="685800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U-Substitution Involving Limits of Integration</a:t>
            </a:r>
          </a:p>
        </p:txBody>
      </p:sp>
      <p:sp>
        <p:nvSpPr>
          <p:cNvPr id="16" name="Text Box 27"/>
          <p:cNvSpPr txBox="1">
            <a:spLocks noChangeArrowheads="1"/>
          </p:cNvSpPr>
          <p:nvPr/>
        </p:nvSpPr>
        <p:spPr bwMode="auto">
          <a:xfrm>
            <a:off x="3380058" y="454967"/>
            <a:ext cx="419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u="sng" dirty="0" smtClean="0">
                <a:solidFill>
                  <a:schemeClr val="accent2"/>
                </a:solidFill>
              </a:rPr>
              <a:t>Finding and Using New limits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</a:p>
        </p:txBody>
      </p:sp>
      <p:grpSp>
        <p:nvGrpSpPr>
          <p:cNvPr id="17" name="Group 22"/>
          <p:cNvGrpSpPr>
            <a:grpSpLocks/>
          </p:cNvGrpSpPr>
          <p:nvPr/>
        </p:nvGrpSpPr>
        <p:grpSpPr bwMode="auto">
          <a:xfrm>
            <a:off x="1311779" y="1706562"/>
            <a:ext cx="1554163" cy="457200"/>
            <a:chOff x="864" y="1056"/>
            <a:chExt cx="979" cy="288"/>
          </a:xfrm>
        </p:grpSpPr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864" y="1200"/>
              <a:ext cx="192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104" y="1056"/>
              <a:ext cx="7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new limit</a:t>
              </a:r>
            </a:p>
          </p:txBody>
        </p:sp>
      </p:grpSp>
      <p:grpSp>
        <p:nvGrpSpPr>
          <p:cNvPr id="20" name="Group 23"/>
          <p:cNvGrpSpPr>
            <a:grpSpLocks/>
          </p:cNvGrpSpPr>
          <p:nvPr/>
        </p:nvGrpSpPr>
        <p:grpSpPr bwMode="auto">
          <a:xfrm>
            <a:off x="1311779" y="2849562"/>
            <a:ext cx="1477963" cy="396875"/>
            <a:chOff x="864" y="1776"/>
            <a:chExt cx="931" cy="250"/>
          </a:xfrm>
        </p:grpSpPr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864" y="1776"/>
              <a:ext cx="192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1056" y="1776"/>
              <a:ext cx="7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</a:rPr>
                <a:t>new limit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2725" y="115888"/>
            <a:ext cx="17763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Example 2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85763" y="725488"/>
          <a:ext cx="288766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" name="Equation" r:id="rId3" imgW="1129810" imgH="380835" progId="Equation.DSMT4">
                  <p:embed/>
                </p:oleObj>
              </mc:Choice>
              <mc:Fallback>
                <p:oleObj name="Equation" r:id="rId3" imgW="1129810" imgH="380835" progId="Equation.DSMT4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725488"/>
                        <a:ext cx="2887662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4038600" y="1600200"/>
          <a:ext cx="20796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3" name="Equation" r:id="rId5" imgW="812447" imgH="177723" progId="Equation.DSMT4">
                  <p:embed/>
                </p:oleObj>
              </mc:Choice>
              <mc:Fallback>
                <p:oleObj name="Equation" r:id="rId5" imgW="812447" imgH="177723" progId="Equation.DSMT4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600200"/>
                        <a:ext cx="207962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3886200" y="2209800"/>
          <a:ext cx="23050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4" name="Equation" r:id="rId7" imgW="901309" imgH="203112" progId="Equation.DSMT4">
                  <p:embed/>
                </p:oleObj>
              </mc:Choice>
              <mc:Fallback>
                <p:oleObj name="Equation" r:id="rId7" imgW="901309" imgH="203112" progId="Equation.DSMT4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09800"/>
                        <a:ext cx="23050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609600" y="1905000"/>
          <a:ext cx="1265238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" name="Equation" r:id="rId9" imgW="495085" imgH="380835" progId="Equation.DSMT4">
                  <p:embed/>
                </p:oleObj>
              </mc:Choice>
              <mc:Fallback>
                <p:oleObj name="Equation" r:id="rId9" imgW="495085" imgH="380835" progId="Equation.DSMT4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05000"/>
                        <a:ext cx="1265238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643357" y="3429000"/>
            <a:ext cx="406156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Once Again Wrong</a:t>
            </a:r>
            <a:r>
              <a:rPr lang="en-US" sz="3200" dirty="0">
                <a:solidFill>
                  <a:srgbClr val="FF0000"/>
                </a:solidFill>
              </a:rPr>
              <a:t>!</a:t>
            </a:r>
          </a:p>
          <a:p>
            <a:r>
              <a:rPr lang="en-US" sz="3200" dirty="0">
                <a:solidFill>
                  <a:srgbClr val="FF0000"/>
                </a:solidFill>
              </a:rPr>
              <a:t>The limits don’t match!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505200" y="3411196"/>
            <a:ext cx="5181600" cy="137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V="1">
            <a:off x="533400" y="1905000"/>
            <a:ext cx="13716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33400" y="1905000"/>
            <a:ext cx="13716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309" name="Object 21"/>
          <p:cNvGraphicFramePr>
            <a:graphicFrameLocks noChangeAspect="1"/>
          </p:cNvGraphicFramePr>
          <p:nvPr/>
        </p:nvGraphicFramePr>
        <p:xfrm>
          <a:off x="381000" y="5105400"/>
          <a:ext cx="2205038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6" name="Equation" r:id="rId11" imgW="863225" imgH="533169" progId="Equation.DSMT4">
                  <p:embed/>
                </p:oleObj>
              </mc:Choice>
              <mc:Fallback>
                <p:oleObj name="Equation" r:id="rId11" imgW="863225" imgH="533169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05400"/>
                        <a:ext cx="2205038" cy="1358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3326011"/>
              </p:ext>
            </p:extLst>
          </p:nvPr>
        </p:nvGraphicFramePr>
        <p:xfrm>
          <a:off x="3608462" y="3458198"/>
          <a:ext cx="434340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7" name="Equation" r:id="rId13" imgW="1549400" imgH="469900" progId="Equation.DSMT4">
                  <p:embed/>
                </p:oleObj>
              </mc:Choice>
              <mc:Fallback>
                <p:oleObj name="Equation" r:id="rId13" imgW="1549400" imgH="46990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462" y="3458198"/>
                        <a:ext cx="4343400" cy="1196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1" name="Object 23"/>
          <p:cNvGraphicFramePr>
            <a:graphicFrameLocks noChangeAspect="1"/>
          </p:cNvGraphicFramePr>
          <p:nvPr/>
        </p:nvGraphicFramePr>
        <p:xfrm>
          <a:off x="3505200" y="5181600"/>
          <a:ext cx="22701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" name="Equation" r:id="rId15" imgW="888614" imgH="393529" progId="Equation.DSMT4">
                  <p:embed/>
                </p:oleObj>
              </mc:Choice>
              <mc:Fallback>
                <p:oleObj name="Equation" r:id="rId15" imgW="888614" imgH="393529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181600"/>
                        <a:ext cx="2270125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609600" y="3200400"/>
          <a:ext cx="10699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" name="Equation" r:id="rId17" imgW="419100" imgH="279400" progId="Equation.DSMT4">
                  <p:embed/>
                </p:oleObj>
              </mc:Choice>
              <mc:Fallback>
                <p:oleObj name="Equation" r:id="rId17" imgW="419100" imgH="279400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106997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3" name="Object 25"/>
          <p:cNvGraphicFramePr>
            <a:graphicFrameLocks noChangeAspect="1"/>
          </p:cNvGraphicFramePr>
          <p:nvPr/>
        </p:nvGraphicFramePr>
        <p:xfrm>
          <a:off x="609600" y="4114800"/>
          <a:ext cx="106997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0" name="Equation" r:id="rId19" imgW="418918" imgH="393529" progId="Equation.DSMT4">
                  <p:embed/>
                </p:oleObj>
              </mc:Choice>
              <mc:Fallback>
                <p:oleObj name="Equation" r:id="rId19" imgW="418918" imgH="393529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14800"/>
                        <a:ext cx="1069975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4" name="Object 26"/>
          <p:cNvGraphicFramePr>
            <a:graphicFrameLocks noChangeAspect="1"/>
          </p:cNvGraphicFramePr>
          <p:nvPr/>
        </p:nvGraphicFramePr>
        <p:xfrm>
          <a:off x="6172200" y="5105400"/>
          <a:ext cx="681038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" name="Equation" r:id="rId21" imgW="266469" imgH="393359" progId="Equation.DSMT4">
                  <p:embed/>
                </p:oleObj>
              </mc:Choice>
              <mc:Fallback>
                <p:oleObj name="Equation" r:id="rId21" imgW="266469" imgH="393359" progId="Equation.DSMT4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105400"/>
                        <a:ext cx="681038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5181600" y="914400"/>
            <a:ext cx="3406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</a:rPr>
              <a:t>Using the original limits</a:t>
            </a:r>
            <a:r>
              <a:rPr lang="en-US" dirty="0">
                <a:solidFill>
                  <a:schemeClr val="accent2"/>
                </a:solidFill>
              </a:rPr>
              <a:t>:</a:t>
            </a:r>
          </a:p>
        </p:txBody>
      </p:sp>
      <p:graphicFrame>
        <p:nvGraphicFramePr>
          <p:cNvPr id="12323" name="Object 35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Equation" r:id="rId23" imgW="190417" imgH="139639" progId="Equation.DSMT4">
                  <p:embed/>
                </p:oleObj>
              </mc:Choice>
              <mc:Fallback>
                <p:oleObj name="Equation" r:id="rId23" imgW="190417" imgH="139639" progId="Equation.DSMT4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 autoUpdateAnimBg="0"/>
      <p:bldP spid="12305" grpId="0" animBg="1"/>
      <p:bldP spid="12307" grpId="0" animBg="1"/>
      <p:bldP spid="123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12725" y="115888"/>
            <a:ext cx="1979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Example 2</a:t>
            </a:r>
            <a:r>
              <a:rPr lang="en-US" dirty="0" smtClean="0"/>
              <a:t> Redone:</a:t>
            </a:r>
            <a:endParaRPr lang="en-US" dirty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85763" y="725488"/>
          <a:ext cx="2887662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Equation" r:id="rId3" imgW="1129810" imgH="380835" progId="Equation.DSMT4">
                  <p:embed/>
                </p:oleObj>
              </mc:Choice>
              <mc:Fallback>
                <p:oleObj name="Equation" r:id="rId3" imgW="1129810" imgH="380835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725488"/>
                        <a:ext cx="2887662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038600" y="1600200"/>
          <a:ext cx="20796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Equation" r:id="rId5" imgW="812447" imgH="177723" progId="Equation.DSMT4">
                  <p:embed/>
                </p:oleObj>
              </mc:Choice>
              <mc:Fallback>
                <p:oleObj name="Equation" r:id="rId5" imgW="812447" imgH="177723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600200"/>
                        <a:ext cx="207962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3886200" y="2209800"/>
          <a:ext cx="23050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Equation" r:id="rId7" imgW="901309" imgH="203112" progId="Equation.DSMT4">
                  <p:embed/>
                </p:oleObj>
              </mc:Choice>
              <mc:Fallback>
                <p:oleObj name="Equation" r:id="rId7" imgW="901309" imgH="203112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209800"/>
                        <a:ext cx="23050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93299"/>
              </p:ext>
            </p:extLst>
          </p:nvPr>
        </p:nvGraphicFramePr>
        <p:xfrm>
          <a:off x="3747294" y="4114800"/>
          <a:ext cx="25638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Equation" r:id="rId9" imgW="1002865" imgH="253890" progId="Equation.DSMT4">
                  <p:embed/>
                </p:oleObj>
              </mc:Choice>
              <mc:Fallback>
                <p:oleObj name="Equation" r:id="rId9" imgW="1002865" imgH="25389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7294" y="4114800"/>
                        <a:ext cx="256381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064245"/>
              </p:ext>
            </p:extLst>
          </p:nvPr>
        </p:nvGraphicFramePr>
        <p:xfrm>
          <a:off x="3617118" y="2933700"/>
          <a:ext cx="2824163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Equation" r:id="rId11" imgW="1104900" imgH="431800" progId="Equation.DSMT4">
                  <p:embed/>
                </p:oleObj>
              </mc:Choice>
              <mc:Fallback>
                <p:oleObj name="Equation" r:id="rId11" imgW="1104900" imgH="43180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118" y="2933700"/>
                        <a:ext cx="2824163" cy="1100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990600" y="2057400"/>
          <a:ext cx="11684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Equation" r:id="rId13" imgW="457200" imgH="330200" progId="Equation.DSMT4">
                  <p:embed/>
                </p:oleObj>
              </mc:Choice>
              <mc:Fallback>
                <p:oleObj name="Equation" r:id="rId13" imgW="457200" imgH="33020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57400"/>
                        <a:ext cx="1168400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419600" y="9258"/>
            <a:ext cx="327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Finding and using new limits of integration.</a:t>
            </a:r>
            <a:endParaRPr lang="en-US" sz="2400" dirty="0">
              <a:solidFill>
                <a:schemeClr val="accent2"/>
              </a:solidFill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371600" y="1676400"/>
            <a:ext cx="1554163" cy="457200"/>
            <a:chOff x="864" y="1056"/>
            <a:chExt cx="979" cy="288"/>
          </a:xfrm>
        </p:grpSpPr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 flipV="1">
              <a:off x="864" y="1200"/>
              <a:ext cx="192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1104" y="1056"/>
              <a:ext cx="7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new limit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371600" y="2819400"/>
            <a:ext cx="1477963" cy="396875"/>
            <a:chOff x="864" y="1776"/>
            <a:chExt cx="931" cy="250"/>
          </a:xfrm>
        </p:grpSpPr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864" y="1776"/>
              <a:ext cx="192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1056" y="1776"/>
              <a:ext cx="7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accent2"/>
                  </a:solidFill>
                </a:rPr>
                <a:t>new limit</a:t>
              </a:r>
            </a:p>
          </p:txBody>
        </p:sp>
      </p:grpSp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1163638" y="3311525"/>
          <a:ext cx="973137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Equation" r:id="rId15" imgW="380835" imgH="482391" progId="Equation.DSMT4">
                  <p:embed/>
                </p:oleObj>
              </mc:Choice>
              <mc:Fallback>
                <p:oleObj name="Equation" r:id="rId15" imgW="380835" imgH="482391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3311525"/>
                        <a:ext cx="973137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1371600" y="4876800"/>
          <a:ext cx="390525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Equation" r:id="rId17" imgW="152334" imgH="393529" progId="Equation.DSMT4">
                  <p:embed/>
                </p:oleObj>
              </mc:Choice>
              <mc:Fallback>
                <p:oleObj name="Equation" r:id="rId17" imgW="152334" imgH="393529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876800"/>
                        <a:ext cx="390525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895600" y="5715000"/>
            <a:ext cx="5807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We could have substituted back and used the original limits.</a:t>
            </a:r>
          </a:p>
        </p:txBody>
      </p:sp>
      <p:graphicFrame>
        <p:nvGraphicFramePr>
          <p:cNvPr id="10264" name="Object 24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Equation" r:id="rId19" imgW="190417" imgH="139639" progId="Equation.DSMT4">
                  <p:embed/>
                </p:oleObj>
              </mc:Choice>
              <mc:Fallback>
                <p:oleObj name="Equation" r:id="rId19" imgW="190417" imgH="139639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219700" y="1371600"/>
            <a:ext cx="1638300" cy="1676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78" name="Object 30"/>
          <p:cNvGraphicFramePr>
            <a:graphicFrameLocks noChangeAspect="1"/>
          </p:cNvGraphicFramePr>
          <p:nvPr/>
        </p:nvGraphicFramePr>
        <p:xfrm>
          <a:off x="914400" y="1095375"/>
          <a:ext cx="379730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Equation" r:id="rId3" imgW="1676400" imgH="508000" progId="Equation.DSMT4">
                  <p:embed/>
                </p:oleObj>
              </mc:Choice>
              <mc:Fallback>
                <p:oleObj name="Equation" r:id="rId3" imgW="1676400" imgH="50800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95375"/>
                        <a:ext cx="3797300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9"/>
          <p:cNvGraphicFramePr>
            <a:graphicFrameLocks noChangeAspect="1"/>
          </p:cNvGraphicFramePr>
          <p:nvPr/>
        </p:nvGraphicFramePr>
        <p:xfrm>
          <a:off x="5410200" y="1524000"/>
          <a:ext cx="12652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Equation" r:id="rId5" imgW="558558" imgH="177723" progId="Equation.DSMT4">
                  <p:embed/>
                </p:oleObj>
              </mc:Choice>
              <mc:Fallback>
                <p:oleObj name="Equation" r:id="rId5" imgW="558558" imgH="177723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524000"/>
                        <a:ext cx="1265238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2" name="Object 20"/>
          <p:cNvGraphicFramePr>
            <a:graphicFrameLocks noChangeAspect="1"/>
          </p:cNvGraphicFramePr>
          <p:nvPr/>
        </p:nvGraphicFramePr>
        <p:xfrm>
          <a:off x="5429250" y="2028825"/>
          <a:ext cx="11541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Equation" r:id="rId7" imgW="520248" imgH="177646" progId="Equation.DSMT4">
                  <p:embed/>
                </p:oleObj>
              </mc:Choice>
              <mc:Fallback>
                <p:oleObj name="Equation" r:id="rId7" imgW="520248" imgH="177646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2028825"/>
                        <a:ext cx="11541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3" name="Object 21"/>
          <p:cNvGraphicFramePr>
            <a:graphicFrameLocks noChangeAspect="1"/>
          </p:cNvGraphicFramePr>
          <p:nvPr/>
        </p:nvGraphicFramePr>
        <p:xfrm>
          <a:off x="1536700" y="2362200"/>
          <a:ext cx="18002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Equation" r:id="rId9" imgW="812447" imgH="291973" progId="Equation.DSMT4">
                  <p:embed/>
                </p:oleObj>
              </mc:Choice>
              <mc:Fallback>
                <p:oleObj name="Equation" r:id="rId9" imgW="812447" imgH="291973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2362200"/>
                        <a:ext cx="18002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6" name="Object 34"/>
          <p:cNvGraphicFramePr>
            <a:graphicFrameLocks noChangeAspect="1"/>
          </p:cNvGraphicFramePr>
          <p:nvPr/>
        </p:nvGraphicFramePr>
        <p:xfrm>
          <a:off x="5429250" y="2562225"/>
          <a:ext cx="12652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name="Equation" r:id="rId11" imgW="558558" imgH="177723" progId="Equation.DSMT4">
                  <p:embed/>
                </p:oleObj>
              </mc:Choice>
              <mc:Fallback>
                <p:oleObj name="Equation" r:id="rId11" imgW="558558" imgH="177723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2562225"/>
                        <a:ext cx="1265238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7" name="Object 35"/>
          <p:cNvGraphicFramePr>
            <a:graphicFrameLocks noChangeAspect="1"/>
          </p:cNvGraphicFramePr>
          <p:nvPr/>
        </p:nvGraphicFramePr>
        <p:xfrm>
          <a:off x="1535113" y="3124200"/>
          <a:ext cx="247808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Equation" r:id="rId13" imgW="1117600" imgH="292100" progId="Equation.DSMT4">
                  <p:embed/>
                </p:oleObj>
              </mc:Choice>
              <mc:Fallback>
                <p:oleObj name="Equation" r:id="rId13" imgW="1117600" imgH="29210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3124200"/>
                        <a:ext cx="2478087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8" name="Object 36"/>
          <p:cNvGraphicFramePr>
            <a:graphicFrameLocks noChangeAspect="1"/>
          </p:cNvGraphicFramePr>
          <p:nvPr/>
        </p:nvGraphicFramePr>
        <p:xfrm>
          <a:off x="1535113" y="3962400"/>
          <a:ext cx="219551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Equation" r:id="rId15" imgW="990170" imgH="279279" progId="Equation.DSMT4">
                  <p:embed/>
                </p:oleObj>
              </mc:Choice>
              <mc:Fallback>
                <p:oleObj name="Equation" r:id="rId15" imgW="990170" imgH="279279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3962400"/>
                        <a:ext cx="2195512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9" name="Object 37"/>
          <p:cNvGraphicFramePr>
            <a:graphicFrameLocks noChangeAspect="1"/>
          </p:cNvGraphicFramePr>
          <p:nvPr/>
        </p:nvGraphicFramePr>
        <p:xfrm>
          <a:off x="1600200" y="4724400"/>
          <a:ext cx="241935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Equation" r:id="rId17" imgW="1091726" imgH="393529" progId="Equation.DSMT4">
                  <p:embed/>
                </p:oleObj>
              </mc:Choice>
              <mc:Fallback>
                <p:oleObj name="Equation" r:id="rId17" imgW="1091726" imgH="393529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724400"/>
                        <a:ext cx="241935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0" name="Object 38"/>
          <p:cNvGraphicFramePr>
            <a:graphicFrameLocks noChangeAspect="1"/>
          </p:cNvGraphicFramePr>
          <p:nvPr/>
        </p:nvGraphicFramePr>
        <p:xfrm>
          <a:off x="3197225" y="5562600"/>
          <a:ext cx="37973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Equation" r:id="rId19" imgW="1714500" imgH="393700" progId="Equation.DSMT4">
                  <p:embed/>
                </p:oleObj>
              </mc:Choice>
              <mc:Fallback>
                <p:oleObj name="Equation" r:id="rId19" imgW="1714500" imgH="3937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5562600"/>
                        <a:ext cx="37973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1/12/2017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0" y="3352800"/>
            <a:ext cx="23622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Manipulate the expression so that the exponent moves from a polynomial to a monomial.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 rot="16200000" flipV="1">
            <a:off x="3314700" y="1790700"/>
            <a:ext cx="1981200" cy="1905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3581400" y="3200400"/>
            <a:ext cx="1676400" cy="609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0"/>
            <a:ext cx="2209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 3</a:t>
            </a:r>
          </a:p>
        </p:txBody>
      </p:sp>
    </p:spTree>
    <p:extLst>
      <p:ext uri="{BB962C8B-B14F-4D97-AF65-F5344CB8AC3E}">
        <p14:creationId xmlns:p14="http://schemas.microsoft.com/office/powerpoint/2010/main" val="98722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419600" y="1447800"/>
            <a:ext cx="1638300" cy="1676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78" name="Object 30"/>
          <p:cNvGraphicFramePr>
            <a:graphicFrameLocks noChangeAspect="1"/>
          </p:cNvGraphicFramePr>
          <p:nvPr/>
        </p:nvGraphicFramePr>
        <p:xfrm>
          <a:off x="381000" y="1066800"/>
          <a:ext cx="379730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" name="Equation" r:id="rId3" imgW="1676400" imgH="508000" progId="Equation.DSMT4">
                  <p:embed/>
                </p:oleObj>
              </mc:Choice>
              <mc:Fallback>
                <p:oleObj name="Equation" r:id="rId3" imgW="1676400" imgH="5080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66800"/>
                        <a:ext cx="3797300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1" name="Object 19"/>
          <p:cNvGraphicFramePr>
            <a:graphicFrameLocks noChangeAspect="1"/>
          </p:cNvGraphicFramePr>
          <p:nvPr/>
        </p:nvGraphicFramePr>
        <p:xfrm>
          <a:off x="4572000" y="1676400"/>
          <a:ext cx="13223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" name="Equation" r:id="rId5" imgW="583693" imgH="177646" progId="Equation.DSMT4">
                  <p:embed/>
                </p:oleObj>
              </mc:Choice>
              <mc:Fallback>
                <p:oleObj name="Equation" r:id="rId5" imgW="583693" imgH="177646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76400"/>
                        <a:ext cx="1322388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2" name="Object 20"/>
          <p:cNvGraphicFramePr>
            <a:graphicFrameLocks noChangeAspect="1"/>
          </p:cNvGraphicFramePr>
          <p:nvPr/>
        </p:nvGraphicFramePr>
        <p:xfrm>
          <a:off x="4572000" y="2133600"/>
          <a:ext cx="115411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" name="Equation" r:id="rId7" imgW="520248" imgH="177646" progId="Equation.DSMT4">
                  <p:embed/>
                </p:oleObj>
              </mc:Choice>
              <mc:Fallback>
                <p:oleObj name="Equation" r:id="rId7" imgW="520248" imgH="177646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133600"/>
                        <a:ext cx="115411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3" name="Object 21"/>
          <p:cNvGraphicFramePr>
            <a:graphicFrameLocks noChangeAspect="1"/>
          </p:cNvGraphicFramePr>
          <p:nvPr/>
        </p:nvGraphicFramePr>
        <p:xfrm>
          <a:off x="990600" y="2362200"/>
          <a:ext cx="25320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" name="Equation" r:id="rId9" imgW="1143000" imgH="292100" progId="Equation.DSMT4">
                  <p:embed/>
                </p:oleObj>
              </mc:Choice>
              <mc:Fallback>
                <p:oleObj name="Equation" r:id="rId9" imgW="1143000" imgH="29210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62200"/>
                        <a:ext cx="25320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6" name="Object 34"/>
          <p:cNvGraphicFramePr>
            <a:graphicFrameLocks noChangeAspect="1"/>
          </p:cNvGraphicFramePr>
          <p:nvPr/>
        </p:nvGraphicFramePr>
        <p:xfrm>
          <a:off x="4619625" y="2667000"/>
          <a:ext cx="132238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8" name="Equation" r:id="rId11" imgW="583693" imgH="177646" progId="Equation.DSMT4">
                  <p:embed/>
                </p:oleObj>
              </mc:Choice>
              <mc:Fallback>
                <p:oleObj name="Equation" r:id="rId11" imgW="583693" imgH="177646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2667000"/>
                        <a:ext cx="1322388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7" name="Object 35"/>
          <p:cNvGraphicFramePr>
            <a:graphicFrameLocks noChangeAspect="1"/>
          </p:cNvGraphicFramePr>
          <p:nvPr/>
        </p:nvGraphicFramePr>
        <p:xfrm>
          <a:off x="914400" y="3124200"/>
          <a:ext cx="30130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9" name="Equation" r:id="rId13" imgW="1358310" imgH="291973" progId="Equation.DSMT4">
                  <p:embed/>
                </p:oleObj>
              </mc:Choice>
              <mc:Fallback>
                <p:oleObj name="Equation" r:id="rId13" imgW="1358310" imgH="291973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30130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8" name="Object 36"/>
          <p:cNvGraphicFramePr>
            <a:graphicFrameLocks noChangeAspect="1"/>
          </p:cNvGraphicFramePr>
          <p:nvPr/>
        </p:nvGraphicFramePr>
        <p:xfrm>
          <a:off x="914400" y="3962400"/>
          <a:ext cx="2224088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0" name="Equation" r:id="rId15" imgW="1002865" imgH="279279" progId="Equation.DSMT4">
                  <p:embed/>
                </p:oleObj>
              </mc:Choice>
              <mc:Fallback>
                <p:oleObj name="Equation" r:id="rId15" imgW="1002865" imgH="279279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2400"/>
                        <a:ext cx="2224088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9" name="Object 37"/>
          <p:cNvGraphicFramePr>
            <a:graphicFrameLocks noChangeAspect="1"/>
          </p:cNvGraphicFramePr>
          <p:nvPr/>
        </p:nvGraphicFramePr>
        <p:xfrm>
          <a:off x="838200" y="4648200"/>
          <a:ext cx="239077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1" name="Equation" r:id="rId17" imgW="1079500" imgH="279400" progId="Equation.DSMT4">
                  <p:embed/>
                </p:oleObj>
              </mc:Choice>
              <mc:Fallback>
                <p:oleObj name="Equation" r:id="rId17" imgW="1079500" imgH="2794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48200"/>
                        <a:ext cx="2390775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90" name="Object 38"/>
          <p:cNvGraphicFramePr>
            <a:graphicFrameLocks noChangeAspect="1"/>
          </p:cNvGraphicFramePr>
          <p:nvPr/>
        </p:nvGraphicFramePr>
        <p:xfrm>
          <a:off x="838200" y="5334000"/>
          <a:ext cx="241935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2" name="Equation" r:id="rId19" imgW="1091726" imgH="393529" progId="Equation.DSMT4">
                  <p:embed/>
                </p:oleObj>
              </mc:Choice>
              <mc:Fallback>
                <p:oleObj name="Equation" r:id="rId19" imgW="1091726" imgH="393529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34000"/>
                        <a:ext cx="241935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9" name="Object 13"/>
          <p:cNvGraphicFramePr>
            <a:graphicFrameLocks noChangeAspect="1"/>
          </p:cNvGraphicFramePr>
          <p:nvPr/>
        </p:nvGraphicFramePr>
        <p:xfrm>
          <a:off x="3733800" y="5334000"/>
          <a:ext cx="3910012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" name="Equation" r:id="rId21" imgW="1765300" imgH="393700" progId="Equation.DSMT4">
                  <p:embed/>
                </p:oleObj>
              </mc:Choice>
              <mc:Fallback>
                <p:oleObj name="Equation" r:id="rId21" imgW="1765300" imgH="393700" progId="Equation.DSMT4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334000"/>
                        <a:ext cx="3910012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50223"/>
            <a:ext cx="1295400" cy="30777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fld id="{35C8BED4-6744-483E-935C-B39ABDB1DDE7}" type="datetime1">
              <a:rPr lang="en-US" sz="1600" b="1" smtClean="0">
                <a:solidFill>
                  <a:schemeClr val="tx1"/>
                </a:solidFill>
              </a:rPr>
              <a:pPr/>
              <a:t>1/12/2017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0"/>
            <a:ext cx="2209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 4</a:t>
            </a:r>
          </a:p>
        </p:txBody>
      </p:sp>
    </p:spTree>
    <p:extLst>
      <p:ext uri="{BB962C8B-B14F-4D97-AF65-F5344CB8AC3E}">
        <p14:creationId xmlns:p14="http://schemas.microsoft.com/office/powerpoint/2010/main" val="387961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019800"/>
          </a:xfrm>
        </p:spPr>
        <p:txBody>
          <a:bodyPr/>
          <a:lstStyle/>
          <a:p>
            <a:r>
              <a:rPr lang="en-US" dirty="0" smtClean="0"/>
              <a:t>Rewrite the following in terms of u and integrate if there is time: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289638"/>
              </p:ext>
            </p:extLst>
          </p:nvPr>
        </p:nvGraphicFramePr>
        <p:xfrm>
          <a:off x="609601" y="1676400"/>
          <a:ext cx="2057400" cy="998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Equation" r:id="rId3" imgW="863225" imgH="418918" progId="Equation.DSMT4">
                  <p:embed/>
                </p:oleObj>
              </mc:Choice>
              <mc:Fallback>
                <p:oleObj name="Equation" r:id="rId3" imgW="863225" imgH="418918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1" y="1676400"/>
                        <a:ext cx="2057400" cy="9984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4193"/>
              </p:ext>
            </p:extLst>
          </p:nvPr>
        </p:nvGraphicFramePr>
        <p:xfrm>
          <a:off x="4953000" y="1371600"/>
          <a:ext cx="22098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5" imgW="863225" imgH="177723" progId="Equation.DSMT4">
                  <p:embed/>
                </p:oleObj>
              </mc:Choice>
              <mc:Fallback>
                <p:oleObj name="Equation" r:id="rId5" imgW="863225" imgH="177723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371600"/>
                        <a:ext cx="22098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028223"/>
              </p:ext>
            </p:extLst>
          </p:nvPr>
        </p:nvGraphicFramePr>
        <p:xfrm>
          <a:off x="5486400" y="1981200"/>
          <a:ext cx="15906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1" name="Equation" r:id="rId7" imgW="621760" imgH="177646" progId="Equation.DSMT4">
                  <p:embed/>
                </p:oleObj>
              </mc:Choice>
              <mc:Fallback>
                <p:oleObj name="Equation" r:id="rId7" imgW="621760" imgH="177646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981200"/>
                        <a:ext cx="159067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429599"/>
              </p:ext>
            </p:extLst>
          </p:nvPr>
        </p:nvGraphicFramePr>
        <p:xfrm>
          <a:off x="7467600" y="1219200"/>
          <a:ext cx="1462088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2" name="Equation" r:id="rId9" imgW="571252" imgH="393529" progId="Equation.DSMT4">
                  <p:embed/>
                </p:oleObj>
              </mc:Choice>
              <mc:Fallback>
                <p:oleObj name="Equation" r:id="rId9" imgW="571252" imgH="393529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219200"/>
                        <a:ext cx="1462088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754318"/>
              </p:ext>
            </p:extLst>
          </p:nvPr>
        </p:nvGraphicFramePr>
        <p:xfrm>
          <a:off x="381000" y="2743200"/>
          <a:ext cx="2667000" cy="1034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3" name="Equation" r:id="rId11" imgW="1079280" imgH="419040" progId="Equation.DSMT4">
                  <p:embed/>
                </p:oleObj>
              </mc:Choice>
              <mc:Fallback>
                <p:oleObj name="Equation" r:id="rId11" imgW="1079280" imgH="41904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43200"/>
                        <a:ext cx="2667000" cy="10349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861739"/>
              </p:ext>
            </p:extLst>
          </p:nvPr>
        </p:nvGraphicFramePr>
        <p:xfrm>
          <a:off x="381000" y="3886200"/>
          <a:ext cx="1936750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Equation" r:id="rId13" imgW="761760" imgH="419040" progId="Equation.DSMT4">
                  <p:embed/>
                </p:oleObj>
              </mc:Choice>
              <mc:Fallback>
                <p:oleObj name="Equation" r:id="rId13" imgW="761760" imgH="41904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86200"/>
                        <a:ext cx="1936750" cy="1065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936636"/>
              </p:ext>
            </p:extLst>
          </p:nvPr>
        </p:nvGraphicFramePr>
        <p:xfrm>
          <a:off x="381000" y="5029200"/>
          <a:ext cx="6940550" cy="151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Equation" r:id="rId15" imgW="2730240" imgH="596880" progId="Equation.DSMT4">
                  <p:embed/>
                </p:oleObj>
              </mc:Choice>
              <mc:Fallback>
                <p:oleObj name="Equation" r:id="rId15" imgW="2730240" imgH="59688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029200"/>
                        <a:ext cx="6940550" cy="151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7803</TotalTime>
  <Words>201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Wingdings 2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Your Turn</vt:lpstr>
      <vt:lpstr>PowerPoint Presentation</vt:lpstr>
      <vt:lpstr>PowerPoint Presentation</vt:lpstr>
      <vt:lpstr>PowerPoint Presentation</vt:lpstr>
      <vt:lpstr>Integration Example</vt:lpstr>
    </vt:vector>
  </TitlesOfParts>
  <Company>Tracy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eqayumi</dc:creator>
  <cp:lastModifiedBy>Qayumi, Enayat</cp:lastModifiedBy>
  <cp:revision>28</cp:revision>
  <dcterms:created xsi:type="dcterms:W3CDTF">2011-12-05T19:39:54Z</dcterms:created>
  <dcterms:modified xsi:type="dcterms:W3CDTF">2017-01-12T19:17:54Z</dcterms:modified>
</cp:coreProperties>
</file>