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ink/ink1.xml" ContentType="application/inkml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1" r:id="rId5"/>
    <p:sldId id="276" r:id="rId6"/>
    <p:sldId id="265" r:id="rId7"/>
    <p:sldId id="271" r:id="rId8"/>
    <p:sldId id="274" r:id="rId9"/>
    <p:sldId id="258" r:id="rId10"/>
    <p:sldId id="272" r:id="rId11"/>
    <p:sldId id="266" r:id="rId12"/>
    <p:sldId id="267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 varScale="1">
        <p:scale>
          <a:sx n="91" d="100"/>
          <a:sy n="91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5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0-18T15:39:21.96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596 0,'0'0,"0"49,0 26,0 49,0 0,0 50,0-26,25 51,-25-75,0 74,-50 50,50-49,0 24,0-49,0 49,0-50,0 26,0-75,0 50,0 49,0-50,0 26,0-50,0-25,0 25,0 24,0-24,0 0,0 0,0 24,0 75,0-49,0 24,0 0,0 25,0-24,0-51,0 50,0-74,0 0,0 0,0 0,0 24,75 51,-50-100,74 74,-50-24,1-75,-25 25,24-25,26 0,-75-24,74-1,-24 50,-26-25,26 26,-1-26,26 25,-26-25,-24-25,-25-24,50 0,-25 24,-25-49,24 74,-24-49,0-1,25 1,-25 24,0 1,-25-26,25 26,-24 49,24 25,-50 49,50 25,0-49,0 49,-50 25,1-74,24-100,-49 75,-25 0,-1 24,-73 26,74-25,-50 49,25-74,-25 24,100-49,-1-49,1-1,-1 25,0-24,1-26,24 26,25-1,-25-24,25-1,0 26,0-50,0 24,0 1,0-1,25-24,-25 25,0-1,25 1,0 0,-25-1,24 1,1-25,-25 24,25 1,0-25,0 24,-25 1,0-50,0 25,0 0,0 24,0 1,0-25,0 49,0-49,0 0,24 24,-24-24,0 0,0 0,0 24,0-24,0 0,0 0,0-1,0-24,0 25,0 0,0-25,0 50,0-1,0 1,0-25,0 24,0-24,0 0,0-25,0 25,0-25,0 25,0-25,0 49,0-49,0 25,0 0,0 0,0-1,0 1,0 0,0 0,0-25,0 25,0-25,0 0,0 24,0-24,0 25,-24-25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0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9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emf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24" Type="http://schemas.openxmlformats.org/officeDocument/2006/relationships/image" Target="../media/image66.emf"/><Relationship Id="rId5" Type="http://schemas.openxmlformats.org/officeDocument/2006/relationships/oleObject" Target="../embeddings/oleObject54.bin"/><Relationship Id="rId23" Type="http://schemas.openxmlformats.org/officeDocument/2006/relationships/customXml" Target="../ink/ink1.xml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066800"/>
            <a:ext cx="358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Warm </a:t>
            </a:r>
            <a:r>
              <a:rPr lang="en-US" dirty="0" smtClean="0"/>
              <a:t>Up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6798820"/>
              </p:ext>
            </p:extLst>
          </p:nvPr>
        </p:nvGraphicFramePr>
        <p:xfrm>
          <a:off x="526596" y="3124200"/>
          <a:ext cx="7899400" cy="963613"/>
        </p:xfrm>
        <a:graphic>
          <a:graphicData uri="http://schemas.openxmlformats.org/presentationml/2006/ole">
            <p:oleObj spid="_x0000_s22549" name="Equation" r:id="rId3" imgW="3225800" imgH="3937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2057400"/>
            <a:ext cx="5271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Find the derivative of the function</a:t>
            </a:r>
            <a:endParaRPr lang="en-US" sz="2800" b="1" u="sng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2209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4.1</a:t>
            </a:r>
          </a:p>
          <a:p>
            <a:r>
              <a:rPr lang="en-US" sz="1600" dirty="0" err="1" smtClean="0">
                <a:solidFill>
                  <a:srgbClr val="00B050"/>
                </a:solidFill>
              </a:rPr>
              <a:t>Antiderivatives</a:t>
            </a:r>
            <a:r>
              <a:rPr lang="en-US" sz="1600" dirty="0" smtClean="0">
                <a:solidFill>
                  <a:srgbClr val="00B050"/>
                </a:solidFill>
              </a:rPr>
              <a:t> and Indefinite 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4206004"/>
              </p:ext>
            </p:extLst>
          </p:nvPr>
        </p:nvGraphicFramePr>
        <p:xfrm>
          <a:off x="0" y="914400"/>
          <a:ext cx="6686551" cy="476250"/>
        </p:xfrm>
        <a:graphic>
          <a:graphicData uri="http://schemas.openxmlformats.org/presentationml/2006/ole">
            <p:oleObj spid="_x0000_s66606" name="Equation" r:id="rId3" imgW="2844800" imgH="203200" progId="Equation.DSMT4">
              <p:embed/>
            </p:oleObj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6026035"/>
              </p:ext>
            </p:extLst>
          </p:nvPr>
        </p:nvGraphicFramePr>
        <p:xfrm>
          <a:off x="0" y="1524000"/>
          <a:ext cx="4398963" cy="615950"/>
        </p:xfrm>
        <a:graphic>
          <a:graphicData uri="http://schemas.openxmlformats.org/presentationml/2006/ole">
            <p:oleObj spid="_x0000_s66607" name="Equation" r:id="rId4" imgW="1968500" imgH="279400" progId="Equation.DSMT4">
              <p:embed/>
            </p:oleObj>
          </a:graphicData>
        </a:graphic>
      </p:graphicFrame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533400" y="2362200"/>
          <a:ext cx="3943350" cy="615950"/>
        </p:xfrm>
        <a:graphic>
          <a:graphicData uri="http://schemas.openxmlformats.org/presentationml/2006/ole">
            <p:oleObj spid="_x0000_s66608" name="Equation" r:id="rId5" imgW="1765300" imgH="279400" progId="Equation.DSMT4">
              <p:embed/>
            </p:oleObj>
          </a:graphicData>
        </a:graphic>
      </p:graphicFrame>
      <p:graphicFrame>
        <p:nvGraphicFramePr>
          <p:cNvPr id="66574" name="Object 14"/>
          <p:cNvGraphicFramePr>
            <a:graphicFrameLocks noChangeAspect="1"/>
          </p:cNvGraphicFramePr>
          <p:nvPr/>
        </p:nvGraphicFramePr>
        <p:xfrm>
          <a:off x="533400" y="3276600"/>
          <a:ext cx="3943350" cy="560388"/>
        </p:xfrm>
        <a:graphic>
          <a:graphicData uri="http://schemas.openxmlformats.org/presentationml/2006/ole">
            <p:oleObj spid="_x0000_s66609" name="Equation" r:id="rId6" imgW="1765300" imgH="2540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Last Example</a:t>
            </a:r>
          </a:p>
        </p:txBody>
      </p:sp>
      <p:graphicFrame>
        <p:nvGraphicFramePr>
          <p:cNvPr id="66585" name="Object 25"/>
          <p:cNvGraphicFramePr>
            <a:graphicFrameLocks noChangeAspect="1"/>
          </p:cNvGraphicFramePr>
          <p:nvPr/>
        </p:nvGraphicFramePr>
        <p:xfrm>
          <a:off x="533400" y="4038600"/>
          <a:ext cx="3632200" cy="560388"/>
        </p:xfrm>
        <a:graphic>
          <a:graphicData uri="http://schemas.openxmlformats.org/presentationml/2006/ole">
            <p:oleObj spid="_x0000_s66610" name="Equation" r:id="rId7" imgW="16256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991600" cy="1219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4.1 </a:t>
            </a:r>
            <a:r>
              <a:rPr lang="en-US" sz="3600" b="1" dirty="0" err="1" smtClean="0"/>
              <a:t>Antiderivatives</a:t>
            </a:r>
            <a:r>
              <a:rPr lang="en-US" sz="3600" b="1" dirty="0" smtClean="0"/>
              <a:t> and Indefinite Integration</a:t>
            </a:r>
            <a:br>
              <a:rPr lang="en-US" sz="3600" b="1" dirty="0" smtClean="0"/>
            </a:br>
            <a:r>
              <a:rPr lang="en-US" sz="3600" b="1" dirty="0" smtClean="0"/>
              <a:t>Day 1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610600" cy="2133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 Definition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 Notation 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 Analytical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2954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On the agenda: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7244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HW:  p. 250 #’s 1-41 Odd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1951487"/>
              </p:ext>
            </p:extLst>
          </p:nvPr>
        </p:nvGraphicFramePr>
        <p:xfrm>
          <a:off x="4953000" y="990600"/>
          <a:ext cx="3432714" cy="2590800"/>
        </p:xfrm>
        <a:graphic>
          <a:graphicData uri="http://schemas.openxmlformats.org/presentationml/2006/ole">
            <p:oleObj spid="_x0000_s59493" name="Equation" r:id="rId3" imgW="1473200" imgH="1117600" progId="Equation.DSMT4">
              <p:embed/>
            </p:oleObj>
          </a:graphicData>
        </a:graphic>
      </p:graphicFrame>
      <p:graphicFrame>
        <p:nvGraphicFramePr>
          <p:cNvPr id="5940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22420779"/>
              </p:ext>
            </p:extLst>
          </p:nvPr>
        </p:nvGraphicFramePr>
        <p:xfrm>
          <a:off x="4267200" y="4114800"/>
          <a:ext cx="4732337" cy="500063"/>
        </p:xfrm>
        <a:graphic>
          <a:graphicData uri="http://schemas.openxmlformats.org/presentationml/2006/ole">
            <p:oleObj spid="_x0000_s59494" name="Equation" r:id="rId4" imgW="2641600" imgH="279400" progId="Equation.DSMT4">
              <p:embed/>
            </p:oleObj>
          </a:graphicData>
        </a:graphic>
      </p:graphicFrame>
      <p:graphicFrame>
        <p:nvGraphicFramePr>
          <p:cNvPr id="594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0787148"/>
              </p:ext>
            </p:extLst>
          </p:nvPr>
        </p:nvGraphicFramePr>
        <p:xfrm>
          <a:off x="4953000" y="5029200"/>
          <a:ext cx="3852863" cy="841375"/>
        </p:xfrm>
        <a:graphic>
          <a:graphicData uri="http://schemas.openxmlformats.org/presentationml/2006/ole">
            <p:oleObj spid="_x0000_s59495" name="Equation" r:id="rId5" imgW="1803400" imgH="393700" progId="Equation.DSMT4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981004"/>
              </p:ext>
            </p:extLst>
          </p:nvPr>
        </p:nvGraphicFramePr>
        <p:xfrm>
          <a:off x="457200" y="914400"/>
          <a:ext cx="3276600" cy="2753788"/>
        </p:xfrm>
        <a:graphic>
          <a:graphicData uri="http://schemas.openxmlformats.org/presentationml/2006/ole">
            <p:oleObj spid="_x0000_s59496" name="Equation" r:id="rId6" imgW="1714500" imgH="14478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1829450"/>
              </p:ext>
            </p:extLst>
          </p:nvPr>
        </p:nvGraphicFramePr>
        <p:xfrm>
          <a:off x="0" y="3962400"/>
          <a:ext cx="4038600" cy="641552"/>
        </p:xfrm>
        <a:graphic>
          <a:graphicData uri="http://schemas.openxmlformats.org/presentationml/2006/ole">
            <p:oleObj spid="_x0000_s59497" name="Equation" r:id="rId7" imgW="2476500" imgH="39370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4955332"/>
              </p:ext>
            </p:extLst>
          </p:nvPr>
        </p:nvGraphicFramePr>
        <p:xfrm>
          <a:off x="381000" y="4800600"/>
          <a:ext cx="2290763" cy="1073150"/>
        </p:xfrm>
        <a:graphic>
          <a:graphicData uri="http://schemas.openxmlformats.org/presentationml/2006/ole">
            <p:oleObj spid="_x0000_s59498" name="Equation" r:id="rId8" imgW="837836" imgH="393529" progId="Equation.DSMT4">
              <p:embed/>
            </p:oleObj>
          </a:graphicData>
        </a:graphic>
      </p:graphicFrame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Basic Integration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3822643"/>
              </p:ext>
            </p:extLst>
          </p:nvPr>
        </p:nvGraphicFramePr>
        <p:xfrm>
          <a:off x="5486400" y="2971800"/>
          <a:ext cx="1492102" cy="762000"/>
        </p:xfrm>
        <a:graphic>
          <a:graphicData uri="http://schemas.openxmlformats.org/presentationml/2006/ole">
            <p:oleObj spid="_x0000_s64613" name="Equation" r:id="rId3" imgW="545863" imgH="279279" progId="Equation.DSMT4">
              <p:embed/>
            </p:oleObj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0177563"/>
              </p:ext>
            </p:extLst>
          </p:nvPr>
        </p:nvGraphicFramePr>
        <p:xfrm>
          <a:off x="7010400" y="2743200"/>
          <a:ext cx="936625" cy="1143000"/>
        </p:xfrm>
        <a:graphic>
          <a:graphicData uri="http://schemas.openxmlformats.org/presentationml/2006/ole">
            <p:oleObj spid="_x0000_s64614" name="Equation" r:id="rId4" imgW="342751" imgH="418918" progId="Equation.DSMT4">
              <p:embed/>
            </p:oleObj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7498043"/>
              </p:ext>
            </p:extLst>
          </p:nvPr>
        </p:nvGraphicFramePr>
        <p:xfrm>
          <a:off x="7924800" y="3048000"/>
          <a:ext cx="658812" cy="484187"/>
        </p:xfrm>
        <a:graphic>
          <a:graphicData uri="http://schemas.openxmlformats.org/presentationml/2006/ole">
            <p:oleObj spid="_x0000_s64615" name="Equation" r:id="rId5" imgW="241091" imgH="177646" progId="Equation.DSMT4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34836075"/>
              </p:ext>
            </p:extLst>
          </p:nvPr>
        </p:nvGraphicFramePr>
        <p:xfrm>
          <a:off x="496930" y="2670242"/>
          <a:ext cx="2290763" cy="1073150"/>
        </p:xfrm>
        <a:graphic>
          <a:graphicData uri="http://schemas.openxmlformats.org/presentationml/2006/ole">
            <p:oleObj spid="_x0000_s64616" name="Equation" r:id="rId6" imgW="837836" imgH="393529" progId="Equation.DSMT4">
              <p:embed/>
            </p:oleObj>
          </a:graphicData>
        </a:graphic>
      </p:graphicFrame>
      <p:pic>
        <p:nvPicPr>
          <p:cNvPr id="5139" name="Ink 19"/>
          <p:cNvPicPr>
            <a:picLocks noRot="1" noChangeAspect="1" noEditPoints="1" noChangeArrowheads="1" noChangeShapeType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66220" y="2657745"/>
            <a:ext cx="526708" cy="339411"/>
          </a:xfrm>
          <a:prstGeom prst="rect">
            <a:avLst/>
          </a:prstGeom>
        </p:spPr>
      </p:pic>
      <p:pic>
        <p:nvPicPr>
          <p:cNvPr id="5140" name="Ink 20"/>
          <p:cNvPicPr>
            <a:picLocks noRot="1" noChangeAspect="1" noEditPoints="1" noChangeArrowheads="1" noChangeShapeType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0843" y="3977536"/>
            <a:ext cx="663249" cy="367973"/>
          </a:xfrm>
          <a:prstGeom prst="rect">
            <a:avLst/>
          </a:prstGeom>
        </p:spPr>
      </p:pic>
      <p:pic>
        <p:nvPicPr>
          <p:cNvPr id="5141" name="Ink 21"/>
          <p:cNvPicPr>
            <a:picLocks noRot="1" noChangeAspect="1" noEditPoints="1" noChangeArrowheads="1" noChangeShapeType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74846" y="2414592"/>
            <a:ext cx="447355" cy="698174"/>
          </a:xfrm>
          <a:prstGeom prst="rect">
            <a:avLst/>
          </a:prstGeom>
        </p:spPr>
      </p:pic>
      <p:pic>
        <p:nvPicPr>
          <p:cNvPr id="5142" name="Ink 22"/>
          <p:cNvPicPr>
            <a:picLocks noRot="1" noChangeAspect="1" noEditPoints="1" noChangeArrowheads="1" noChangeShapeType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90800" y="3200400"/>
            <a:ext cx="895021" cy="358459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5107413"/>
              </p:ext>
            </p:extLst>
          </p:nvPr>
        </p:nvGraphicFramePr>
        <p:xfrm>
          <a:off x="5205413" y="1752600"/>
          <a:ext cx="3576637" cy="457200"/>
        </p:xfrm>
        <a:graphic>
          <a:graphicData uri="http://schemas.openxmlformats.org/presentationml/2006/ole">
            <p:oleObj spid="_x0000_s64617" name="Equation" r:id="rId11" imgW="1586811" imgH="203112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66951474"/>
              </p:ext>
            </p:extLst>
          </p:nvPr>
        </p:nvGraphicFramePr>
        <p:xfrm>
          <a:off x="762000" y="1752600"/>
          <a:ext cx="2260600" cy="457200"/>
        </p:xfrm>
        <a:graphic>
          <a:graphicData uri="http://schemas.openxmlformats.org/presentationml/2006/ole">
            <p:oleObj spid="_x0000_s64618" name="Equation" r:id="rId12" imgW="1002865" imgH="203112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3962400"/>
            <a:ext cx="14762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Multiply 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4572000"/>
            <a:ext cx="12277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Divide</a:t>
            </a:r>
            <a:endParaRPr lang="en-US" b="1" dirty="0"/>
          </a:p>
        </p:txBody>
      </p:sp>
      <p:sp>
        <p:nvSpPr>
          <p:cNvPr id="29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Analytical Approach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304800" y="990600"/>
          <a:ext cx="8058150" cy="457200"/>
        </p:xfrm>
        <a:graphic>
          <a:graphicData uri="http://schemas.openxmlformats.org/presentationml/2006/ole">
            <p:oleObj spid="_x0000_s64619" name="Equation" r:id="rId13" imgW="3581400" imgH="2032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447800" y="4419600"/>
            <a:ext cx="14762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Subtract 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019800" y="4114800"/>
            <a:ext cx="12277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Add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619250" y="5657850"/>
          <a:ext cx="5384800" cy="647700"/>
        </p:xfrm>
        <a:graphic>
          <a:graphicData uri="http://schemas.openxmlformats.org/presentationml/2006/ole">
            <p:oleObj spid="_x0000_s64620" name="Equation" r:id="rId14" imgW="1688367" imgH="203112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7513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inverse operation of finding the derivative is called “Integrating” or “Finding the </a:t>
            </a:r>
            <a:r>
              <a:rPr lang="en-US" sz="2400" dirty="0" err="1" smtClean="0"/>
              <a:t>antiderivative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term </a:t>
            </a:r>
            <a:r>
              <a:rPr lang="en-US" sz="2400" b="1" dirty="0" smtClean="0"/>
              <a:t>Indefinite Integral</a:t>
            </a:r>
            <a:r>
              <a:rPr lang="en-US" sz="2400" dirty="0" smtClean="0"/>
              <a:t> is a synonym for </a:t>
            </a:r>
            <a:r>
              <a:rPr lang="en-US" sz="2400" dirty="0" err="1" smtClean="0"/>
              <a:t>antiderivative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2133600"/>
          <a:ext cx="6248400" cy="1102659"/>
        </p:xfrm>
        <a:graphic>
          <a:graphicData uri="http://schemas.openxmlformats.org/presentationml/2006/ole">
            <p:oleObj spid="_x0000_s67633" name="Equation" r:id="rId3" imgW="1511300" imgH="279400" progId="Equation.DSMT4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2134791" y="3199209"/>
            <a:ext cx="3040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3276600"/>
            <a:ext cx="146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Integrand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972594" y="33520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8400" y="3810000"/>
            <a:ext cx="1981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Variable of Integration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915694" y="3161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2400" y="3276600"/>
            <a:ext cx="2057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Antiderivative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6096794" y="33520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3657600"/>
            <a:ext cx="1828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Constant of Integration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334963" y="4800600"/>
          <a:ext cx="2073275" cy="773113"/>
        </p:xfrm>
        <a:graphic>
          <a:graphicData uri="http://schemas.openxmlformats.org/presentationml/2006/ole">
            <p:oleObj spid="_x0000_s67634" name="Equation" r:id="rId4" imgW="749300" imgH="279400" progId="Equation.DSMT4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1219200" y="5638800"/>
          <a:ext cx="1619250" cy="561975"/>
        </p:xfrm>
        <a:graphic>
          <a:graphicData uri="http://schemas.openxmlformats.org/presentationml/2006/ole">
            <p:oleObj spid="_x0000_s67636" name="Equation" r:id="rId5" imgW="583947" imgH="203112" progId="Equation.DSMT4">
              <p:embed/>
            </p:oleObj>
          </a:graphicData>
        </a:graphic>
      </p:graphicFrame>
      <p:graphicFrame>
        <p:nvGraphicFramePr>
          <p:cNvPr id="67597" name="Object 13"/>
          <p:cNvGraphicFramePr>
            <a:graphicFrameLocks noChangeAspect="1"/>
          </p:cNvGraphicFramePr>
          <p:nvPr/>
        </p:nvGraphicFramePr>
        <p:xfrm>
          <a:off x="5638800" y="5638800"/>
          <a:ext cx="927100" cy="550631"/>
        </p:xfrm>
        <a:graphic>
          <a:graphicData uri="http://schemas.openxmlformats.org/presentationml/2006/ole">
            <p:oleObj spid="_x0000_s67637" name="Equation" r:id="rId6" imgW="342751" imgH="203112" progId="Equation.DSMT4">
              <p:embed/>
            </p:oleObj>
          </a:graphicData>
        </a:graphic>
      </p:graphicFrame>
      <p:graphicFrame>
        <p:nvGraphicFramePr>
          <p:cNvPr id="67598" name="Object 14"/>
          <p:cNvGraphicFramePr>
            <a:graphicFrameLocks noChangeAspect="1"/>
          </p:cNvGraphicFramePr>
          <p:nvPr/>
        </p:nvGraphicFramePr>
        <p:xfrm>
          <a:off x="6705600" y="5638800"/>
          <a:ext cx="2147887" cy="561975"/>
        </p:xfrm>
        <a:graphic>
          <a:graphicData uri="http://schemas.openxmlformats.org/presentationml/2006/ole">
            <p:oleObj spid="_x0000_s67638" name="Equation" r:id="rId7" imgW="774360" imgH="203040" progId="Equation.DSMT4">
              <p:embed/>
            </p:oleObj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3200400" y="5410200"/>
          <a:ext cx="2438400" cy="954762"/>
        </p:xfrm>
        <a:graphic>
          <a:graphicData uri="http://schemas.openxmlformats.org/presentationml/2006/ole">
            <p:oleObj spid="_x0000_s67640" name="Equation" r:id="rId8" imgW="1002865" imgH="393529" progId="Equation.DSMT4">
              <p:embed/>
            </p:oleObj>
          </a:graphicData>
        </a:graphic>
      </p:graphicFrame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/>
      <p:bldP spid="13" grpId="0" uiExpand="1"/>
      <p:bldP spid="15" grpId="0" uiExpand="1"/>
      <p:bldP spid="18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665221"/>
              </p:ext>
            </p:extLst>
          </p:nvPr>
        </p:nvGraphicFramePr>
        <p:xfrm>
          <a:off x="0" y="2362200"/>
          <a:ext cx="2643188" cy="960437"/>
        </p:xfrm>
        <a:graphic>
          <a:graphicData uri="http://schemas.openxmlformats.org/presentationml/2006/ole">
            <p:oleObj spid="_x0000_s5232" name="Equation" r:id="rId3" imgW="1079032" imgH="393529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3224889"/>
              </p:ext>
            </p:extLst>
          </p:nvPr>
        </p:nvGraphicFramePr>
        <p:xfrm>
          <a:off x="0" y="3429000"/>
          <a:ext cx="2516187" cy="866775"/>
        </p:xfrm>
        <a:graphic>
          <a:graphicData uri="http://schemas.openxmlformats.org/presentationml/2006/ole">
            <p:oleObj spid="_x0000_s5233" name="Equation" r:id="rId4" imgW="1143000" imgH="393700" progId="Equation.DSMT4">
              <p:embed/>
            </p:oleObj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1943353"/>
              </p:ext>
            </p:extLst>
          </p:nvPr>
        </p:nvGraphicFramePr>
        <p:xfrm>
          <a:off x="5465309" y="4343400"/>
          <a:ext cx="3700462" cy="682625"/>
        </p:xfrm>
        <a:graphic>
          <a:graphicData uri="http://schemas.openxmlformats.org/presentationml/2006/ole">
            <p:oleObj spid="_x0000_s5234" name="Equation" r:id="rId5" imgW="1511300" imgH="279400" progId="Equation.DSMT4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4504422"/>
              </p:ext>
            </p:extLst>
          </p:nvPr>
        </p:nvGraphicFramePr>
        <p:xfrm>
          <a:off x="0" y="4495800"/>
          <a:ext cx="2627312" cy="866775"/>
        </p:xfrm>
        <a:graphic>
          <a:graphicData uri="http://schemas.openxmlformats.org/presentationml/2006/ole">
            <p:oleObj spid="_x0000_s5235" name="Equation" r:id="rId6" imgW="1193800" imgH="3937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6954358"/>
              </p:ext>
            </p:extLst>
          </p:nvPr>
        </p:nvGraphicFramePr>
        <p:xfrm>
          <a:off x="0" y="1219200"/>
          <a:ext cx="3979863" cy="962025"/>
        </p:xfrm>
        <a:graphic>
          <a:graphicData uri="http://schemas.openxmlformats.org/presentationml/2006/ole">
            <p:oleObj spid="_x0000_s5236" name="Equation" r:id="rId7" imgW="1625600" imgH="39370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34512537"/>
              </p:ext>
            </p:extLst>
          </p:nvPr>
        </p:nvGraphicFramePr>
        <p:xfrm>
          <a:off x="5486400" y="3276600"/>
          <a:ext cx="3575050" cy="682625"/>
        </p:xfrm>
        <a:graphic>
          <a:graphicData uri="http://schemas.openxmlformats.org/presentationml/2006/ole">
            <p:oleObj spid="_x0000_s5237" name="Equation" r:id="rId8" imgW="1459866" imgH="279279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15079"/>
              </p:ext>
            </p:extLst>
          </p:nvPr>
        </p:nvGraphicFramePr>
        <p:xfrm>
          <a:off x="5486400" y="2362200"/>
          <a:ext cx="3421063" cy="682625"/>
        </p:xfrm>
        <a:graphic>
          <a:graphicData uri="http://schemas.openxmlformats.org/presentationml/2006/ole">
            <p:oleObj spid="_x0000_s5238" name="Equation" r:id="rId9" imgW="1397000" imgH="2794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6122168"/>
              </p:ext>
            </p:extLst>
          </p:nvPr>
        </p:nvGraphicFramePr>
        <p:xfrm>
          <a:off x="5503907" y="1447801"/>
          <a:ext cx="3411493" cy="689406"/>
        </p:xfrm>
        <a:graphic>
          <a:graphicData uri="http://schemas.openxmlformats.org/presentationml/2006/ole">
            <p:oleObj spid="_x0000_s5239" name="Equation" r:id="rId10" imgW="1384300" imgH="279400" progId="Equation.DSMT4">
              <p:embed/>
            </p:oleObj>
          </a:graphicData>
        </a:graphic>
      </p:graphicFrame>
      <p:sp>
        <p:nvSpPr>
          <p:cNvPr id="29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More on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6686095"/>
              </p:ext>
            </p:extLst>
          </p:nvPr>
        </p:nvGraphicFramePr>
        <p:xfrm>
          <a:off x="457200" y="1219200"/>
          <a:ext cx="4045950" cy="457200"/>
        </p:xfrm>
        <a:graphic>
          <a:graphicData uri="http://schemas.openxmlformats.org/presentationml/2006/ole">
            <p:oleObj spid="_x0000_s65603" name="Equation" r:id="rId3" imgW="1548728" imgH="177723" progId="Equation.DSMT4">
              <p:embed/>
            </p:oleObj>
          </a:graphicData>
        </a:graphic>
      </p:graphicFrame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  <p:graphicFrame>
        <p:nvGraphicFramePr>
          <p:cNvPr id="60481" name="Object 65"/>
          <p:cNvGraphicFramePr>
            <a:graphicFrameLocks noChangeAspect="1"/>
          </p:cNvGraphicFramePr>
          <p:nvPr/>
        </p:nvGraphicFramePr>
        <p:xfrm>
          <a:off x="519113" y="1981200"/>
          <a:ext cx="1497012" cy="501650"/>
        </p:xfrm>
        <a:graphic>
          <a:graphicData uri="http://schemas.openxmlformats.org/presentationml/2006/ole">
            <p:oleObj spid="_x0000_s65604" name="Equation" r:id="rId4" imgW="672808" imgH="228501" progId="Equation.DSMT4">
              <p:embed/>
            </p:oleObj>
          </a:graphicData>
        </a:graphic>
      </p:graphicFrame>
      <p:graphicFrame>
        <p:nvGraphicFramePr>
          <p:cNvPr id="65549" name="Object 13"/>
          <p:cNvGraphicFramePr>
            <a:graphicFrameLocks noChangeAspect="1"/>
          </p:cNvGraphicFramePr>
          <p:nvPr/>
        </p:nvGraphicFramePr>
        <p:xfrm>
          <a:off x="549275" y="2743200"/>
          <a:ext cx="1438275" cy="501650"/>
        </p:xfrm>
        <a:graphic>
          <a:graphicData uri="http://schemas.openxmlformats.org/presentationml/2006/ole">
            <p:oleObj spid="_x0000_s65605" name="Equation" r:id="rId5" imgW="647700" imgH="228600" progId="Equation.DSMT4">
              <p:embed/>
            </p:oleObj>
          </a:graphicData>
        </a:graphic>
      </p:graphicFrame>
      <p:graphicFrame>
        <p:nvGraphicFramePr>
          <p:cNvPr id="65550" name="Object 14"/>
          <p:cNvGraphicFramePr>
            <a:graphicFrameLocks noChangeAspect="1"/>
          </p:cNvGraphicFramePr>
          <p:nvPr/>
        </p:nvGraphicFramePr>
        <p:xfrm>
          <a:off x="609600" y="3505200"/>
          <a:ext cx="1720850" cy="501650"/>
        </p:xfrm>
        <a:graphic>
          <a:graphicData uri="http://schemas.openxmlformats.org/presentationml/2006/ole">
            <p:oleObj spid="_x0000_s65606" name="Equation" r:id="rId6" imgW="774364" imgH="228501" progId="Equation.DSMT4">
              <p:embed/>
            </p:oleObj>
          </a:graphicData>
        </a:graphic>
      </p:graphicFrame>
      <p:graphicFrame>
        <p:nvGraphicFramePr>
          <p:cNvPr id="65551" name="Object 15"/>
          <p:cNvGraphicFramePr>
            <a:graphicFrameLocks noChangeAspect="1"/>
          </p:cNvGraphicFramePr>
          <p:nvPr/>
        </p:nvGraphicFramePr>
        <p:xfrm>
          <a:off x="609600" y="4343400"/>
          <a:ext cx="3751263" cy="557212"/>
        </p:xfrm>
        <a:graphic>
          <a:graphicData uri="http://schemas.openxmlformats.org/presentationml/2006/ole">
            <p:oleObj spid="_x0000_s65607" name="Equation" r:id="rId7" imgW="1688367" imgH="253890" progId="Equation.DSMT4">
              <p:embed/>
            </p:oleObj>
          </a:graphicData>
        </a:graphic>
      </p:graphicFrame>
      <p:graphicFrame>
        <p:nvGraphicFramePr>
          <p:cNvPr id="65552" name="Object 16"/>
          <p:cNvGraphicFramePr>
            <a:graphicFrameLocks noChangeAspect="1"/>
          </p:cNvGraphicFramePr>
          <p:nvPr/>
        </p:nvGraphicFramePr>
        <p:xfrm>
          <a:off x="595313" y="5257800"/>
          <a:ext cx="1128712" cy="530225"/>
        </p:xfrm>
        <a:graphic>
          <a:graphicData uri="http://schemas.openxmlformats.org/presentationml/2006/ole">
            <p:oleObj spid="_x0000_s65608" name="Equation" r:id="rId8" imgW="508000" imgH="241300" progId="Equation.DSMT4">
              <p:embed/>
            </p:oleObj>
          </a:graphicData>
        </a:graphic>
      </p:graphicFrame>
      <p:graphicFrame>
        <p:nvGraphicFramePr>
          <p:cNvPr id="65553" name="Object 17"/>
          <p:cNvGraphicFramePr>
            <a:graphicFrameLocks noChangeAspect="1"/>
          </p:cNvGraphicFramePr>
          <p:nvPr/>
        </p:nvGraphicFramePr>
        <p:xfrm>
          <a:off x="5049838" y="1981200"/>
          <a:ext cx="1212850" cy="530225"/>
        </p:xfrm>
        <a:graphic>
          <a:graphicData uri="http://schemas.openxmlformats.org/presentationml/2006/ole">
            <p:oleObj spid="_x0000_s65609" name="Equation" r:id="rId9" imgW="545863" imgH="241195" progId="Equation.DSMT4">
              <p:embed/>
            </p:oleObj>
          </a:graphicData>
        </a:graphic>
      </p:graphicFrame>
      <p:graphicFrame>
        <p:nvGraphicFramePr>
          <p:cNvPr id="65554" name="Object 18"/>
          <p:cNvGraphicFramePr>
            <a:graphicFrameLocks noChangeAspect="1"/>
          </p:cNvGraphicFramePr>
          <p:nvPr/>
        </p:nvGraphicFramePr>
        <p:xfrm>
          <a:off x="5029200" y="2819400"/>
          <a:ext cx="1973262" cy="530225"/>
        </p:xfrm>
        <a:graphic>
          <a:graphicData uri="http://schemas.openxmlformats.org/presentationml/2006/ole">
            <p:oleObj spid="_x0000_s65610" name="Equation" r:id="rId10" imgW="888614" imgH="241195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Constant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6686095"/>
              </p:ext>
            </p:extLst>
          </p:nvPr>
        </p:nvGraphicFramePr>
        <p:xfrm>
          <a:off x="0" y="1066800"/>
          <a:ext cx="6686551" cy="476250"/>
        </p:xfrm>
        <a:graphic>
          <a:graphicData uri="http://schemas.openxmlformats.org/presentationml/2006/ole">
            <p:oleObj spid="_x0000_s60564" name="Equation" r:id="rId3" imgW="2844800" imgH="203200" progId="Equation.DSMT4">
              <p:embed/>
            </p:oleObj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0859661"/>
              </p:ext>
            </p:extLst>
          </p:nvPr>
        </p:nvGraphicFramePr>
        <p:xfrm>
          <a:off x="14288" y="1676400"/>
          <a:ext cx="1931987" cy="622300"/>
        </p:xfrm>
        <a:graphic>
          <a:graphicData uri="http://schemas.openxmlformats.org/presentationml/2006/ole">
            <p:oleObj spid="_x0000_s60565" name="Equation" r:id="rId4" imgW="863225" imgH="279279" progId="Equation.DSMT4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6639509"/>
              </p:ext>
            </p:extLst>
          </p:nvPr>
        </p:nvGraphicFramePr>
        <p:xfrm>
          <a:off x="4502150" y="1676400"/>
          <a:ext cx="2784475" cy="622300"/>
        </p:xfrm>
        <a:graphic>
          <a:graphicData uri="http://schemas.openxmlformats.org/presentationml/2006/ole">
            <p:oleObj spid="_x0000_s60566" name="Equation" r:id="rId5" imgW="1244600" imgH="279400" progId="Equation.DSMT4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72968627"/>
              </p:ext>
            </p:extLst>
          </p:nvPr>
        </p:nvGraphicFramePr>
        <p:xfrm>
          <a:off x="838200" y="2362200"/>
          <a:ext cx="1392237" cy="622300"/>
        </p:xfrm>
        <a:graphic>
          <a:graphicData uri="http://schemas.openxmlformats.org/presentationml/2006/ole">
            <p:oleObj spid="_x0000_s60567" name="Equation" r:id="rId6" imgW="622030" imgH="279279" progId="Equation.DSMT4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072299"/>
              </p:ext>
            </p:extLst>
          </p:nvPr>
        </p:nvGraphicFramePr>
        <p:xfrm>
          <a:off x="885825" y="4191000"/>
          <a:ext cx="1903413" cy="1073150"/>
        </p:xfrm>
        <a:graphic>
          <a:graphicData uri="http://schemas.openxmlformats.org/presentationml/2006/ole">
            <p:oleObj spid="_x0000_s60568" name="Equation" r:id="rId7" imgW="850531" imgH="482391" progId="Equation.DSMT4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8733901"/>
              </p:ext>
            </p:extLst>
          </p:nvPr>
        </p:nvGraphicFramePr>
        <p:xfrm>
          <a:off x="914400" y="5216525"/>
          <a:ext cx="1439863" cy="528638"/>
        </p:xfrm>
        <a:graphic>
          <a:graphicData uri="http://schemas.openxmlformats.org/presentationml/2006/ole">
            <p:oleObj spid="_x0000_s60569" name="Equation" r:id="rId8" imgW="647700" imgH="241300" progId="Equation.DSMT4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049862"/>
              </p:ext>
            </p:extLst>
          </p:nvPr>
        </p:nvGraphicFramePr>
        <p:xfrm>
          <a:off x="4910138" y="2514600"/>
          <a:ext cx="2498725" cy="622300"/>
        </p:xfrm>
        <a:graphic>
          <a:graphicData uri="http://schemas.openxmlformats.org/presentationml/2006/ole">
            <p:oleObj spid="_x0000_s60570" name="Equation" r:id="rId9" imgW="1117600" imgH="279400" progId="Equation.DSMT4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070976"/>
              </p:ext>
            </p:extLst>
          </p:nvPr>
        </p:nvGraphicFramePr>
        <p:xfrm>
          <a:off x="4800600" y="3429000"/>
          <a:ext cx="3608388" cy="952500"/>
        </p:xfrm>
        <a:graphic>
          <a:graphicData uri="http://schemas.openxmlformats.org/presentationml/2006/ole">
            <p:oleObj spid="_x0000_s60571" name="Equation" r:id="rId10" imgW="1612900" imgH="431800" progId="Equation.DSMT4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535341"/>
              </p:ext>
            </p:extLst>
          </p:nvPr>
        </p:nvGraphicFramePr>
        <p:xfrm>
          <a:off x="4800600" y="4648200"/>
          <a:ext cx="2984500" cy="528638"/>
        </p:xfrm>
        <a:graphic>
          <a:graphicData uri="http://schemas.openxmlformats.org/presentationml/2006/ole">
            <p:oleObj spid="_x0000_s60572" name="Equation" r:id="rId11" imgW="1333500" imgH="241300" progId="Equation.DSMT4">
              <p:embed/>
            </p:oleObj>
          </a:graphicData>
        </a:graphic>
      </p:graphicFrame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  <p:graphicFrame>
        <p:nvGraphicFramePr>
          <p:cNvPr id="60481" name="Object 65"/>
          <p:cNvGraphicFramePr>
            <a:graphicFrameLocks noChangeAspect="1"/>
          </p:cNvGraphicFramePr>
          <p:nvPr/>
        </p:nvGraphicFramePr>
        <p:xfrm>
          <a:off x="914400" y="5867400"/>
          <a:ext cx="1355725" cy="528638"/>
        </p:xfrm>
        <a:graphic>
          <a:graphicData uri="http://schemas.openxmlformats.org/presentationml/2006/ole">
            <p:oleObj spid="_x0000_s60573" name="Equation" r:id="rId12" imgW="609336" imgH="241195" progId="Equation.DSMT4">
              <p:embed/>
            </p:oleObj>
          </a:graphicData>
        </a:graphic>
      </p:graphicFrame>
      <p:graphicFrame>
        <p:nvGraphicFramePr>
          <p:cNvPr id="60482" name="Object 66"/>
          <p:cNvGraphicFramePr>
            <a:graphicFrameLocks noChangeAspect="1"/>
          </p:cNvGraphicFramePr>
          <p:nvPr/>
        </p:nvGraphicFramePr>
        <p:xfrm>
          <a:off x="4876800" y="5257800"/>
          <a:ext cx="2330450" cy="528638"/>
        </p:xfrm>
        <a:graphic>
          <a:graphicData uri="http://schemas.openxmlformats.org/presentationml/2006/ole">
            <p:oleObj spid="_x0000_s60574" name="Equation" r:id="rId13" imgW="1040948" imgH="241195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Analytical Examples</a:t>
            </a:r>
          </a:p>
        </p:txBody>
      </p:sp>
      <p:graphicFrame>
        <p:nvGraphicFramePr>
          <p:cNvPr id="60505" name="Object 89"/>
          <p:cNvGraphicFramePr>
            <a:graphicFrameLocks noChangeAspect="1"/>
          </p:cNvGraphicFramePr>
          <p:nvPr/>
        </p:nvGraphicFramePr>
        <p:xfrm>
          <a:off x="796925" y="3048000"/>
          <a:ext cx="2157413" cy="1073150"/>
        </p:xfrm>
        <a:graphic>
          <a:graphicData uri="http://schemas.openxmlformats.org/presentationml/2006/ole">
            <p:oleObj spid="_x0000_s60575" name="Equation" r:id="rId14" imgW="965200" imgH="482600" progId="Equation.DSMT4">
              <p:embed/>
            </p:oleObj>
          </a:graphicData>
        </a:graphic>
      </p:graphicFrame>
      <p:graphicFrame>
        <p:nvGraphicFramePr>
          <p:cNvPr id="60506" name="Object 90"/>
          <p:cNvGraphicFramePr>
            <a:graphicFrameLocks noChangeAspect="1"/>
          </p:cNvGraphicFramePr>
          <p:nvPr/>
        </p:nvGraphicFramePr>
        <p:xfrm>
          <a:off x="2286000" y="5867400"/>
          <a:ext cx="1243012" cy="444500"/>
        </p:xfrm>
        <a:graphic>
          <a:graphicData uri="http://schemas.openxmlformats.org/presentationml/2006/ole">
            <p:oleObj spid="_x0000_s60576" name="Equation" r:id="rId15" imgW="558558" imgH="203112" progId="Equation.DSMT4">
              <p:embed/>
            </p:oleObj>
          </a:graphicData>
        </a:graphic>
      </p:graphicFrame>
      <p:graphicFrame>
        <p:nvGraphicFramePr>
          <p:cNvPr id="60507" name="Object 91"/>
          <p:cNvGraphicFramePr>
            <a:graphicFrameLocks noChangeAspect="1"/>
          </p:cNvGraphicFramePr>
          <p:nvPr/>
        </p:nvGraphicFramePr>
        <p:xfrm>
          <a:off x="4948238" y="5907088"/>
          <a:ext cx="2181225" cy="439737"/>
        </p:xfrm>
        <a:graphic>
          <a:graphicData uri="http://schemas.openxmlformats.org/presentationml/2006/ole">
            <p:oleObj spid="_x0000_s60577" name="Equation" r:id="rId16" imgW="977476" imgH="20311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4206004"/>
              </p:ext>
            </p:extLst>
          </p:nvPr>
        </p:nvGraphicFramePr>
        <p:xfrm>
          <a:off x="0" y="914400"/>
          <a:ext cx="6686551" cy="476250"/>
        </p:xfrm>
        <a:graphic>
          <a:graphicData uri="http://schemas.openxmlformats.org/presentationml/2006/ole">
            <p:oleObj spid="_x0000_s61567" name="Equation" r:id="rId3" imgW="2844800" imgH="203200" progId="Equation.DSMT4">
              <p:embed/>
            </p:oleObj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6026035"/>
              </p:ext>
            </p:extLst>
          </p:nvPr>
        </p:nvGraphicFramePr>
        <p:xfrm>
          <a:off x="0" y="1600200"/>
          <a:ext cx="3751262" cy="962025"/>
        </p:xfrm>
        <a:graphic>
          <a:graphicData uri="http://schemas.openxmlformats.org/presentationml/2006/ole">
            <p:oleObj spid="_x0000_s61568" name="Equation" r:id="rId4" imgW="1676400" imgH="431800" progId="Equation.DSMT4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12265229"/>
              </p:ext>
            </p:extLst>
          </p:nvPr>
        </p:nvGraphicFramePr>
        <p:xfrm>
          <a:off x="4724400" y="1371600"/>
          <a:ext cx="2670175" cy="962025"/>
        </p:xfrm>
        <a:graphic>
          <a:graphicData uri="http://schemas.openxmlformats.org/presentationml/2006/ole">
            <p:oleObj spid="_x0000_s61569" name="Equation" r:id="rId5" imgW="1193800" imgH="431800" progId="Equation.DSMT4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294245"/>
              </p:ext>
            </p:extLst>
          </p:nvPr>
        </p:nvGraphicFramePr>
        <p:xfrm>
          <a:off x="152400" y="2772568"/>
          <a:ext cx="4003675" cy="862013"/>
        </p:xfrm>
        <a:graphic>
          <a:graphicData uri="http://schemas.openxmlformats.org/presentationml/2006/ole">
            <p:oleObj spid="_x0000_s61570" name="Equation" r:id="rId6" imgW="1815312" imgH="393529" progId="Equation.DSMT4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85861963"/>
              </p:ext>
            </p:extLst>
          </p:nvPr>
        </p:nvGraphicFramePr>
        <p:xfrm>
          <a:off x="0" y="3810000"/>
          <a:ext cx="4589463" cy="946150"/>
        </p:xfrm>
        <a:graphic>
          <a:graphicData uri="http://schemas.openxmlformats.org/presentationml/2006/ole">
            <p:oleObj spid="_x0000_s61571" name="Equation" r:id="rId7" imgW="2082800" imgH="431800" progId="Equation.DSMT4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0702754"/>
              </p:ext>
            </p:extLst>
          </p:nvPr>
        </p:nvGraphicFramePr>
        <p:xfrm>
          <a:off x="32657" y="4876800"/>
          <a:ext cx="3443287" cy="862013"/>
        </p:xfrm>
        <a:graphic>
          <a:graphicData uri="http://schemas.openxmlformats.org/presentationml/2006/ole">
            <p:oleObj spid="_x0000_s61572" name="Equation" r:id="rId8" imgW="1562100" imgH="393700" progId="Equation.DSMT4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5047864"/>
              </p:ext>
            </p:extLst>
          </p:nvPr>
        </p:nvGraphicFramePr>
        <p:xfrm>
          <a:off x="5334000" y="2362200"/>
          <a:ext cx="2490787" cy="1057275"/>
        </p:xfrm>
        <a:graphic>
          <a:graphicData uri="http://schemas.openxmlformats.org/presentationml/2006/ole">
            <p:oleObj spid="_x0000_s61573" name="Equation" r:id="rId9" imgW="1129810" imgH="482391" progId="Equation.DSMT4">
              <p:embed/>
            </p:oleObj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9825754"/>
              </p:ext>
            </p:extLst>
          </p:nvPr>
        </p:nvGraphicFramePr>
        <p:xfrm>
          <a:off x="5410200" y="3505200"/>
          <a:ext cx="2630487" cy="611188"/>
        </p:xfrm>
        <a:graphic>
          <a:graphicData uri="http://schemas.openxmlformats.org/presentationml/2006/ole">
            <p:oleObj spid="_x0000_s61574" name="Equation" r:id="rId10" imgW="1193800" imgH="279400" progId="Equation.DSMT4">
              <p:embed/>
            </p:oleObj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96469216"/>
              </p:ext>
            </p:extLst>
          </p:nvPr>
        </p:nvGraphicFramePr>
        <p:xfrm>
          <a:off x="5029200" y="4343400"/>
          <a:ext cx="3860800" cy="944563"/>
        </p:xfrm>
        <a:graphic>
          <a:graphicData uri="http://schemas.openxmlformats.org/presentationml/2006/ole">
            <p:oleObj spid="_x0000_s61575" name="Equation" r:id="rId11" imgW="1752600" imgH="431800" progId="Equation.DSMT4">
              <p:embed/>
            </p:oleObj>
          </a:graphicData>
        </a:graphic>
      </p:graphicFrame>
      <p:graphicFrame>
        <p:nvGraphicFramePr>
          <p:cNvPr id="614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1675945"/>
              </p:ext>
            </p:extLst>
          </p:nvPr>
        </p:nvGraphicFramePr>
        <p:xfrm>
          <a:off x="5099050" y="5486400"/>
          <a:ext cx="3124200" cy="850900"/>
        </p:xfrm>
        <a:graphic>
          <a:graphicData uri="http://schemas.openxmlformats.org/presentationml/2006/ole">
            <p:oleObj spid="_x0000_s61576" name="Equation" r:id="rId12" imgW="1422400" imgH="393700" progId="Equation.DSMT4">
              <p:embed/>
            </p:oleObj>
          </a:graphicData>
        </a:graphic>
      </p:graphicFrame>
      <mc:AlternateContent xmlns:mc="http://schemas.openxmlformats.org/markup-compatibility/2006">
        <mc:Choice xmlns:p14="http://schemas.microsoft.com/office/powerpoint/2010/main" xmlns="" Requires="p14">
          <p:contentPart p14:bwMode="auto" r:id="rId23">
            <p14:nvContentPartPr>
              <p14:cNvPr id="6145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86250" y="785813"/>
              <a:ext cx="554038" cy="5697537"/>
            </p14:xfrm>
          </p:contentPart>
        </mc:Choice>
        <mc:Fallback>
          <p:pic>
            <p:nvPicPr>
              <p:cNvPr id="6145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4276890" y="776453"/>
                <a:ext cx="572758" cy="5716258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12/7/2013</a:t>
            </a:fld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More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207F50968654CADD1830277E65EAD" ma:contentTypeVersion="0" ma:contentTypeDescription="Create a new document." ma:contentTypeScope="" ma:versionID="5ecb16c119e7fe9f42ca7ed9c71be66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8EFE62-758F-47A7-ACB9-EFBA057EB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186A1AB-4915-454E-8608-1285DBE3D74B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AA0282E-657B-4A79-B0D2-0AAE43A3AE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112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Warm Up</vt:lpstr>
      <vt:lpstr>4.1 Antiderivatives and Indefinite Integration Day 1</vt:lpstr>
      <vt:lpstr>Slide 3</vt:lpstr>
      <vt:lpstr>Slide 4</vt:lpstr>
      <vt:lpstr>Definition and Notation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Qayumi, Enayat</dc:creator>
  <cp:lastModifiedBy>Enayat Qayumi</cp:lastModifiedBy>
  <cp:revision>236</cp:revision>
  <dcterms:created xsi:type="dcterms:W3CDTF">2006-08-16T00:00:00Z</dcterms:created>
  <dcterms:modified xsi:type="dcterms:W3CDTF">2013-12-08T04:38:26Z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0x010100DB1207F50968654CADD1830277E65EAD</vt:lpwstr>
  </property>
</Properties>
</file>