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8" r:id="rId5"/>
    <p:sldId id="269" r:id="rId6"/>
    <p:sldId id="262" r:id="rId7"/>
    <p:sldId id="264" r:id="rId8"/>
    <p:sldId id="270" r:id="rId9"/>
    <p:sldId id="266" r:id="rId10"/>
    <p:sldId id="271" r:id="rId11"/>
    <p:sldId id="272" r:id="rId12"/>
    <p:sldId id="273" r:id="rId13"/>
    <p:sldId id="276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54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11" Type="http://schemas.openxmlformats.org/officeDocument/2006/relationships/image" Target="../media/image24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6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4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48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9-06T14:58:06.44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2905 4,'-25'0,"0"0,25 0,-49 0,-1 0,-25 0,1 0,-25 0,24 24,1 0,24-24,0 0,25 0,-24 0,-26 0,1 0,-26 0,26 23,-25 1,-1-24,-49 0,100 0,-26 0,26 0,-1 0,0 0,1 0,49 0,-50 0,50 0,-25 0,-25 0,26 0,-1 0,0 0,-50 0,51 0,-26 0,0 0,1 0,-26 0,25 0,26 0,-26 0,25 0,-25 0,26 0,-26 0,25 0,0 0,-24 0,24 0,-25 0,1 0,-1 0,50 0,-50 0,25 0,25 0,0 24,0-24,0 0,0 0,0 24,0-24,0 23,-24-23,-1 24,25-24,0 48,0-48,25 23,-25-23,49 24,1 0,49-24,25 0,-24 0,24-24,-50 0,1 24,-1-23,-24-1,0 0,-26 24,1 0,-25 0,50 0,0 24,-1 0,26-1,-1-23,50 0,1 0,-26 0,0 24,75-24,-75 0,-24 0,-1-24,-49 24,0-23,0 23,-25-24,0 24,25 0,-25 0,24 0,26 0,-25 0,25 0,-26 0,51 0,-25 0,-1 0,-24 0,0 0,0 0,0 0,-25 0,0 0,24 0,1 24,-25-24,25 0,-25 0,-25 0,25 0,-49 23,49 1,-25-24,0 24,0-24,0 47,0-47,1 24,-1 0,-25-24,0 0,-24 0,-1 0,-24 0,0 0,-1 0,26 0,-1 0,26-24,-26 24,26 0,24-24,0 24,-25 0,50 0,-49 0,24 0,-25 0,1 0,-26 0,50 0,-24 0,-1 0,0 0,1 0,-1 0,25 0,0 0,-24 0,24 0,0 24,25-24,-25 24,0 0,0-24,-24 0,24 0,-25 23,25 1,-24-24,-1 0,25 24,0-24,25 24,0-1,-24 1,24-24,0 24,0-1,0-23,0 24,0-24,24 0,-24 0,25 0,0 24,0-24,49 0,1 0,-1 0,1 0,24 0,-49 0,-25 0,24 0,-24 0,0 0,-25 0,50 0,-25 0,-1 0,26 0,0 0,24 0,26 0,-51 0,50 0,-49 0,0 0,-25-24,24 24,-24 0,0 0,25 0,-1 0,26 0,24 0,-24 0,-1 0,-24 0,-25 0,-1 0,26 0,-50 0,25 0,0 0,0 0,-25 0,24 0,1 0,-25 0,25 0,0 0,-25 0,25 0,0 0,-1 0,1 0,0 0,0 0,0 0,-25 0,0-24,0 1,0 23,0-24,0 0,0 24,25-23,-25-1,0 0,24 24,-24-24,0 24,0-23,-24 23,24-24,-25 24,0 0,25 0,-50 0,25 0,-49 0,-1 0,1 0,-1 0,26 0,-1 0,-24 0,24 0,0 0,1 0,-26 0,1 0,-1 0,1 0,-26 0,-24 0,50 0,-26 0,51 0,-1 0,25 0,0 0,25 0,-49 0,49 0,-25 0,0 0,0 0,0 0,1 0,-26 0,25 0,-25 0,26 0,-1 0,-25 0,25 0,0 0,1 0,-1 0,0 0,-25 0,25 0,1 24,24-24,-25 0,0 0,25 0,-50 0,50 0,-25 0,25 0,-24 0,-1 0,0 0,25 0,-25 0,25 0,0 23,-25-23,25 0,0 24,-25-24,1 0,24 0,-25 0,0 0,0 0,25 0,-25 0,25 0,-24 0,24 0,0 0,24-24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9-06T14:58:11.04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99 134,'0'0,"25"0,-25 0,50 0,-1-24,26 1,24-1,0 0,25 24,50-23,-50 23,50 0,-25 0,-1 0,-23 0,-51 0,0 0,-24 0,-25 0,0 0,-1 0,26 0,-25 0,49 0,-24 0,24 0,1 0,24 0,-49 0,24 0,1 0,-51 23,26-23,0 0,-1 0,26 24,-26-24,1 0,-25 0,0 0,49 0,-49 0,0 0,-1 0,26 0,-50 0,25 0,0 0,0 0,-1 0,-24 0,25 0,0 0,0 0,0 24,-1-24,1 23,0 1,-25-24,0 0,0 0,0 24,0-24,0 23,25-23,-25 24,25-24,-25 0,24 0,-24 24,-24-24,-1 0,-25 0,-24 0,-1 0,-74 0,50 23,0-23,25 0,-1 0,1 0,49 0,-50-23,26 23,-1 0,1 0,24 0,-25 0,0 0,1 0,24 0,-49 0,24 0,-24 0,-26 0,26 0,-25 0,24 0,26 0,-1 0,25 0,-25 0,26 0,-51 0,50 0,1 23,24-23,-25 0,25 0,-25 0,-25 0,50 0,-24 0,-1 0,0 0,-25 0,50 0,-24 0,-26 0,25 0,0 0,-49 24,24 0,1-24,-1 23,-24 25,-1-25,25 24,26-24,-26 1,25-24,0 24,1-24,24 0,-25 23,25-23,-25 0,0 0,25 0,-25 0,1 0,24 0,-25 0,25 0,0 24,0-24,25 0,-25 0,24 0,-24 0,50 0,0 0,24-24,25 1,1 23,-26-24,25 24,-24 0,-1 0,25 0,1 0,-1 0,50 0,-50 0,50 0,-75 0,50 0,-49 0,24 0,0 0,-49 0,-1 0,1 0,0 0,-1-24,-24 24,0 0,25 0,-1 0,-24 0,25 0,-1 0,1 0,24 0,-24 0,0 0,-50 0,24 0,-24 0,25 0,0 0,-25 0,25 0,49 24,-49-24,25 0,-25 24,-1-24,1 0,0 0,0 0,0 0,24 0,1 0,-25 0,-1 0,1 0,-25 23,-25-23,1 0,24 24,-25-24,-25 24,25-1,-24-23,-1 24,1 0,-26-24,1 0,24 23,0-23,-24 0,0 24,24 0,-25-24,1 23,-25 1,0 23,-1-23,51-24,-26 0,26 0,-51 0,26 0,-25 0,24 0,1 0,-1 0,1 0,24 0,1 0,-1 0,0 0,-24 0,24 0,1 0,-1 0,1 0,-26-24,25 24,1 0,24-23,-25 23,1-24,-1 24,25 0,1 0,-26-24,0 1,1 23,-1-24,0 0,1 24,-1 0,25-23,-24-25,49 48,-25-23,25 23,-25-24,0 0,25 24,0-23,-25-1,1 24,24-24,-25 24,0-23,25 0,0 23,0-24,0 24,0-23,0-1,25 0,-25 24,25-23,-1-1,1 24,25 0,-50 0,50-24,-26 24,51 0,-50 0,24 0,26 0,-1 0,1 0,24 0,50-23,-25 23,0 0,0 0,-50 0,25 0,-24 0,-1 0,-24 0,0 23,24 25,0-48,-24 23,25 25,-51-48,26 47,0-24,-1 0,1 1,24 23,26 1,-1-25,-25-23,-24 0,-25 0,-25 0,24 0,1 0,-25 0,0 0,-25 0,25 0,-24 0,-1 0,-25 24,-24 0,-25-24,-1 23,-49-23,25 0,-25 0,50 0,-50 0,75 0,24 0,-24 0,-25 0,24 0,26 0,-1 0,25 0,25 0,-25 0,1 0,-1 0,-25 0,25 0,0 0,1 0,24 0,0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09-07T15:58:29.237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  <inkml:brush xml:id="br1">
      <inkml:brushProperty name="width" value="0.05292" units="cm"/>
      <inkml:brushProperty name="height" value="0.05292" units="cm"/>
      <inkml:brushProperty name="color" value="#548DD4"/>
      <inkml:brushProperty name="fitToCurve" value="1"/>
    </inkml:brush>
    <inkml:brush xml:id="br2">
      <inkml:brushProperty name="width" value="0.05292" units="cm"/>
      <inkml:brushProperty name="height" value="0.05292" units="cm"/>
      <inkml:brushProperty name="color" value="#0070C0"/>
      <inkml:brushProperty name="fitToCurve" value="1"/>
    </inkml:brush>
  </inkml:definitions>
  <inkml:trace contextRef="#ctx0" brushRef="#br0">125 248,'0'0,"-25"24,-24 26,49-50,-25 25,25-1,0 1,-25 0,25-25,0 50,0-50,0 24,0-24,0 50,0-50,0 25,0-25,0 24,0-24,0 25,0 0,25-25,-25 25,0-25,25 24,-25-24,0 25,0-25,24 0,-24 0,0 0,0 0,25 0,-25 0,0 0,0 0,25 0,-25 0,25 25,24-25,-49 0,50 0,-25 0,-1 0,1 0,0 0,-25 0,0 0,0 0,25 0,-25 0,24 0,-24 0,25 0,-25 0,25 0,0 0,-25 0,0 0,0 0,0 0,25 0,-25 25,24-25,-24 0,25 24,0-24,0 25,-25-25,24 0,-24 25,0-25,0 0,25 0,-25 25,0-25,0 0,0 0,0 0,0 24,0-24,0 0,0 25,0-25,0 25,25 0,-25-1,0-24,0 25,0-25,-25 0,25 0,0 25,0-25,0 25,0-25,0 0,0 0,0 0,-25 0,25-25,0-25,0 26,0-1,0 25,0-50,0 50,0-24,0 24,25 0,-25-25,0 25,0-25,0 25,0-25,0 1,25 24,-25 0,25-25,0 25,-1 0,26 0,-50 0,25-25,-1 25,-24-25,25 25,0 0,-25 0,25 0,0 0,-1 0,1 0,0 0,0 0,-25 0,24 0,1 0,0 0,-25 0,25 0,-25 0,25 0,-25 0,24 0,-24 0,50 0,-50 0,49 0,-24 0,-25 0,50 0,-50 0,0-24,0 24,0-25,0 25,25 0,-25 0,24-25,-24 25,25-25,0 1,0 24,-25-25,24 0,-24 25,25 0,0-25,-25 25,0-24,0 24,25-25,-25 0,0 25,0-25,0 25,24 0,-24-25,25 25,-25-24,0-1,0 25,0-25,25 25,-25-25,0 25,0-49,0 49,0-25,0 25,0-25,0 1,0 24</inkml:trace>
  <inkml:trace contextRef="#ctx0" brushRef="#br1" timeOffset="7313">2057 272,'0'0,"0"25,0-25,25 25,-25 0,25-1,0 1,24 0,-24 0,0 24,24-49,-49 25,50-25,-25 0,-25 0,49 0,-49 0,25 0,-25 0,25-25,-25 25,25 0,-1 0,-24 0,25 0,-25 0,25 0,25 0,-26 0,26 0,-25 0,49 0,-24 0,-26 0,26 0,-1 0,1 0,-25 0,-1 0,1 0,-25 0,25 0,-25 0,50 0,-26 0,1 0,-25 0,25 0,-25 25,0-25,0 0,0 25,25-25,-25 0,24 49,1-24,0 0,0 0,-25 24,25-24,-1 0,1-1,0 1,-25 0,25-25,-25 25,0-25,0 24,0 1,0-25,0 25,24-25,-24 25,0-25,0 24,0 1,0-25,25 0,-25-25,0 1,0-26,0 50,0-25,0 1,0-26,0 50,0-49,0 24,0-25,0 26,0-1,0 25,25-25,-25 25,25-25,0 25,-1 0,1-24,25 24,-26 0,26 0,0 0,24 0,-25 0,-24 0,0-25,0 25,0-25,-1 25,-24 0,25 0,0 0,24 0,1 0,-25 0,0 0,24 0,-24 0,0 0,-1 0,1 0,-25 0,25 0,0 0,24 0,-24 0,0 0,0 0,24 0,-24 0,0 0,-1 0,-24 0,50 0,-25-25,-25 25,25 0,-1-24,1 24,-25-25,50 0,-50 25,24 0,1-25,0 0,0 25,-25-24,25 24,-1-25,-24 0,0 25,25-25,-25 1,0 24,25-25,-25 25,25-25,-25 0,24 25,-24-24,0 24,0-25,0 25,0-50,0 50,0-24,0-1,0 25,0-25,0 25</inkml:trace>
  <inkml:trace contextRef="#ctx0" brushRef="#br0" timeOffset="19440">596 1782,'0'0,"24"0,-24 0,25 0,0 0,0 0,-25 0,25 0,24 0,-24 0,-25 0,49 0,-49 0,0-24,0-1,0 25,0-25,0 25,0-25,0 25,0-49,0 49,0-25,0 25,0 0,25 0,-25-25,0 25,25-24,-25-1,0 25,0-25,0 25,0-25,0 25,0-24,0-1,0 25,0-25,0 0,0 25,0 0,0-24,0-1,0 25,0-25,25 25,-25-25,25 25,-25-49,24 49,1 0,-25-25,0 25,25 0,-25 0,0 0,25 0,-25 0,24 0,-24 0,25 0,-25 25,0-25,0 0,0 25,0-1,25-24,-25 25,0-25,0 0</inkml:trace>
  <inkml:trace contextRef="#ctx0" brushRef="#br0" timeOffset="21065">720 1485,'0'0,"0"0,0 0,24 0,-24 0,25 0,-25 0,25 0,-25 0,49 0,-49 0,25 0,-25 0,25 0,0 0,-25 0,25 0,-25 0,24 0,-24 0,25 0,-25 0</inkml:trace>
  <inkml:trace contextRef="#ctx0" brushRef="#br2" timeOffset="28988">3668 1312,'-25'0,"0"0,25 0,-24 0,24 0,0-25,-25 25,0 0,25 0,-25 0,25 0,-25 0,25 0,-49 0,49 0,-25 0,25 0,-25 0,25 0,0 25,0-25,0 25,0-25,0 25,0-25,0 49,0-24,0 0,25-25,-25 24,25 1,-25 0,0-25,0 0,25 0,-25 0,0 0,0 0,24 0,-24 0,25 0,-25 0,25 0,-25 0,25 0,-25-25,0 25,0-25,0 1,0 24,0-25,0 25,0-25,0 25,0-25,0 25,0-24,0 24,0-25,0 0,0 25,0-25,0 1,0 24,0 0,25 0,-25 0,24 0,-24 0,25 0,-25 0,25 0,-25 0,0 24,0-24,0 25,0-25,0 0,0 0,0 0,0 0,0 25,25-25,-25 25,0-25,0 24,0-24,0 25,0-25,24 25,-24 0,0-1,0-24,0 25,0 0,0 0,0-1,0-24,0 50,0-50,0 25,0-1,0 1,0-25,0 25,-24-25,24 0,0 25,0-25,-25 24,0-24,25 25,-25-25,1 25,-1 0,25-25,-25 24,0-24,25 25,-25 0,25-25,-24 0,-1 0,25 0,0 0,-25 0,0 0,25 0,-24 0,24 0,-25 0,25 0,-25 0,25-25,-25 0,25 1,0-1,-25 0,25-24,0 24,0 0,0 25,0-25,0 25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09-07T16:01:29.570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0 127,'0'0,"25"0,-25 0,0 0,25 0,-25 0,0 25,0-25,0 25,0-1,0 1,24-25,-24 0,0 25,0-25,25 0,-25 0,0 25,0-25,0 24,0-24,0 25,25-25,-25 25,24-25,-24 0,0 25,0-25,0 0,0 0,25 24,-25-24,25 25,-25-25,0 0,0 0,25 0,-25 0,24 0,-24 0,0 0,25 0,-25 0,25 25,-1-25,1 25,-25-25,25 0,0 0,-1 25,-24-25,25 0,-25 0,25 0,-25 0,24 0,1 0,-25-25,25 25,0-25,-25 25,24-25,1 25,-25 0,25 0,-25 0,24 0,1 0,0 0,-25 0,25 0,-1 0,1 0,-25 0,0 0,0 0,0 0,0 25,0-25,0 25,26 0,-26-1,24 1,1 0,0 24,-25-24,0 0,25-25,-25 0,-25 0,25-25,0-24,0-1,0 25,0-49,0 49,0 0,25-24,-25 24,0 25,0-25,0 25,24-24,-24 24,25 0,0 0,-1 0,26 0,-1 0,-24 0,24 0,1 0,-1 0,1 0,-50 0,24 0,1 0,0 0,-1 0,-24 0,25 0,0 0,-25 0,25 0,-25 0,24 0,-24 0,0-25,0 25,25-25,-25 0,0 25,0 0,0-24,0 24,25 0,-25 0,0-25,0 0,0 25,0-25,0 25,0-24,0 24,0-25,-25 25,0 0,25-25,-24 25,24-25,-25 25</inkml:trace>
  <inkml:trace contextRef="#ctx0" brushRef="#br0" timeOffset="2516">371 1736,'25'0,"-1"0,1 0,0 0,49 0,-49 0,-1 0,1 0,24 0,-49 0,25 0,-25-25,0 0,0 25,0-25,0 1,0-26,0 25,0-49,-25 74,1-50,24 26,-25-26,25 1,-25-1,1 25,24 1,0 24,0-25,0 0,0 0,0 25,0 0,0-24,0 24,24-25,-24 0,0 25,0-25,0 25,25 0,-25 0,25-24,-25 24,24 0,-24 0,0-25,0 25,0 0,25 25,-25-25,25 49,0-24,-1 0,1-25,-25 0,26 0,-26 0,0 24</inkml:trace>
  <inkml:trace contextRef="#ctx0" brushRef="#br0" timeOffset="3563">445 1438,'0'0,"25"0,-25 0,24 0,1 0,0 0,0 0,-1 0,26 0,-1 0,-24 0,0 0,-1 0,1 0,1 0,-26 0,24 0,-24 0,25 0,-25 0,25 0,0 0,-25 0,24 0,-24 0</inkml:trace>
  <inkml:trace contextRef="#ctx0" brushRef="#br0" timeOffset="4532">1163 918,'0'0,"0"25,0 25,0-50,0 25,0 24,0-24,0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09-07T16:01:40.165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0 223,'0'0,"0"0,0 24,0-24,0 25,24 0,-24-1,25-24,-25 0,50 25,-50-25,0 0,0 0,0 0,0 0,0 0,24 0,-24 0,25 0,-25 0,0 0,0 0,25 0,0 25,-25-25,0 0,0 0,24 0,-24 0,25 0,-25 0,25 0,-25 0,25 0,-1 0,1 0,-25 0,50 0,-50 0,24 0,1 0,0 0,0 0,-1 25,1-25,-25 0,25 0,0 24,-1-24,1 0,-25 0,25 0,0 0,24 0,-49 0,25 0,24 0,-49 0,25 0,-25 0,25 0,-25 0,25 0,-1 0,-24 0,25 0,0 0,0 0,24 0,-24 0,0 0,24 25,1 0,-50-25,49 24,-49-24,25 0,-25 0,0 0,0 0,0 25,0 0,25-25,-25 49,24-49,-24 25,0-25,0 24,0 1,0-25,0 0,0 0,0 25,0-25,0 0,0 0,0 25,0-25,0 24,0-24,0 0,0-24,0-1,0-25,25 1,-25 24,25-24,0 24,-1 1,-24-1,25 25,-25-25,0 25,25 0,-25 0,25-24,-25 24,0 0,24 0,51 24,-51-24,51 0,-51 25,26-25,24 0,-24 0,-26 0,1 0,0 0,-25 0,25 0,-25 0,0 0,24 0,-24 0,25 0,0 0,0 0,24 0,-24 0,-25 0,49 0,-24 0,-25 0,50 0,-50-25,24 25,-24-24,25-1,25 25,-26 0,26-25,-50 0,24 25,26-49,-25 24,-25-24,24 49,-24-25,25 1,0 24,-25-25,0 0,0 25,0-25,0 25,0-24,0 24,0-25,0 0,0 25,-25 0</inkml:trace>
  <inkml:trace contextRef="#ctx0" brushRef="#br0" timeOffset="2782">1064 1606,'25'0,"-25"0,24 0,-24 0,25 0,0 0,-25 0,25 0,-25 0,24 0,1 0,0 0,24 0,-49 0,25 0,0-25,0 0,24 25,-49 0,25-24,-25-1,25 25,-25-25,0 25,0-25,0 1,0 24,0-25,0 25,0-49,0 49,0-25,0 0,-25 25,0-24,25-1,-25-24,25 49,0-25,0 25,0-25,0 0,0 25,0 0,0-24,0-1,0 25,25 0,-25-25,0 1,0 24,0 0,0-25,0 25,25 0,-25 0,25 0,-25 0,24 0,-24 0,25 0,0 0,-25 0,25 0,-25 25,0-25,24 0,-24 0,0 24,0-24,0 0</inkml:trace>
  <inkml:trace contextRef="#ctx0" brushRef="#br0" timeOffset="4204">1336 1482,'25'0,"-25"-25,25 25,-25 0,24 0,-24 0,50 0,-25 0,24 0,-24-24,24 24,-24 0,0 0,-25 0,25 0,-25 0,24 0,-24 0,-24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9-06T14:43:24.238"/>
    </inkml:context>
    <inkml:brush xml:id="br0">
      <inkml:brushProperty name="width" value="0.05292" units="cm"/>
      <inkml:brushProperty name="height" value="0.05292" units="cm"/>
      <inkml:brushProperty name="color" value="#548DD4"/>
      <inkml:brushProperty name="fitToCurve" value="1"/>
    </inkml:brush>
  </inkml:definitions>
  <inkml:trace contextRef="#ctx0" brushRef="#br0">0 273,'0'0,"0"24,0-24,0 25,0-25,0 25,0-25,0 24,25 1,-25-25,0 25,0-25,0 25,0-25,0 24,0 1,0-25,25 0,-25 0,25 25,-25 0,24-25,1 0,-25 0,0 0,25 0,-25 0,0 0,25 0,-25 0,25 0,-25 0,24 0,-24 0,25 0,0 0,-25 0,25 0,-25 0,25 0,-25 0,24 0,1 0,-25 0,25 0,-25 0,25 0,-25 0,25 0,-25 0,0 0,24 0,-24 0,25 0,-25 0,25 0,-25 0,25-25,0 25,-1 0,-24 0,25-25,0 25,-25 0,25 0,-25 0,25 0,-25 0,24 0,1 0,-25 0,25 0,-25 0,25 0,-25 0,25 0,-1 0,-24 0,0 0,25 0,0 0,-25 25,25-25,0 0,-25 0,24 0,-24 0,25 0,-25 0,0 0,25 0,-25 0,25 25,-25-25,25 24,-25-24,25 25,-1 0,-24-25,25 0,-25 25,25-25,0 24,0-24,-25 25,0 0,0-25,0 24,0-24,24 25,-24-25,0 0,0 0,0 0,0 25,0-25,0 0,0 25,0-25,0-25,0 0,0 25,0-25,0 25,0 0,0-24,0-1,0 25,25-25,-25 25,0-24,0 24,25 0,0-25,-25 25,0-25,0 25,25 0,-25 0,24-25,-24 25,25 0,-25 0,50 0,-50 0,25 0,-25 0,24 0,1 0,-25 0,25 0,0 0,0 0,-1 0,1 0,-25 0,50 0,-25 0,-25 0,49 0,-49 0,25 0,0 0,0 0,-25 0,24 0,1 0,0 0,0 0,0 0,-1 0,26 0,-50 0,25 0,0 0,-25 0,24 0,1 0,-25 0,25 0,-25-24,0 24,25 0,-25 0,25 0,0 0,-1 0,1 0,0 0,0-25,-25 25,25 0,-25 0,49-25,-49 0,0 25,0-24,0 24,0-25,0 25,25-25,-25 25,0-25,0 25,25-24,-25-1,0 25,25-25,-25 25,24-24,-24 24,0-25,0 25,0-50,0 50,0-24,0-1,0 25,25 0,-25-25,0 0,0 25,0-24,0 24,0-25,0 25,0-25,0 0</inkml:trace>
  <inkml:trace contextRef="#ctx0" brushRef="#br0" timeOffset="3616">1364 1387,'0'0,"0"-25,0 0,0 25,0-25,-24 25,-1 0,25 0,-25 0,25 0,-25 0,0 0,1 0,-26 0,25 0,-24 0,24 0,0 0,0 0,25 0,-25 25,25-25,-25 25,25-25,0 49,0-49,0 25,0 24,0-49,25 25,-25-25,0 25,25-25,-25 25,25-25,-25 0,50 0,-50 0,24 0,1 0,0 0,0 0,0 0,-25 0,49 0,-24-25,-25 0,0 25,25-25,-25 1,0 24,0-25,0 25,25 0,-25-25,0 1,0 24,24-25,-24 0,25 25,-25-25,0 25,0-24,0 24,0-25,0 25,0 25,0 24,0-24,0 0,0-1,0 26,0-26,0 1,0 0,0-25,0 49,0-24,0 0,0 24,0 1,0-50,0 24,0 26,0-50,0 25,0-1,0 1,-25 0,25-25,0 49,0-49,0 25,0 0,0-25,0 25,-24-1,-1-24,25 0,-25 0,25 0,-25 0,0 0,25 0,-24 0,24 0,-25 0,25 0,0 0,-25 0,0 0,0-24,25-1,-24 0,-1 25,25-25,-25 1,25-1,-25 25,0 0,25 0,25 0,-25-25,0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9-06T14:43:31.938"/>
    </inkml:context>
    <inkml:brush xml:id="br0">
      <inkml:brushProperty name="width" value="0.05292" units="cm"/>
      <inkml:brushProperty name="height" value="0.05292" units="cm"/>
      <inkml:brushProperty name="color" value="#548DD4"/>
      <inkml:brushProperty name="fitToCurve" value="1"/>
    </inkml:brush>
  </inkml:definitions>
  <inkml:trace contextRef="#ctx0" brushRef="#br0">0 322,'0'0,"0"25,24-25,-24 25,25-1,0 1,25 0,-26 24,1-24,25 0,-1 49,1-74,-50 50,50-50,-26 24,1 1,25-25,-1 25,-24 0,25-1,24-24,-49 25,25 0,-1-1,1-24,-50 0,49 0,-49 0,25 0,25 0,-50 0,49 0,-24 0,25 0,-1 0,-24 0,25 0,-1 0,1 0,-25 0,24 0,-24 0,25 0,-1 0,1 0,-25 0,24 0,1 0,-25-24,24 24,-24 0,0 0,25-25,-26 25,26 0,0 0,-26 0,1 0,0 0,0 0,0 0,-25 0,24 0,1 0,-25 0,25 0,-25 0,25 0,0 0,-1 0,26 0,-25 0,0 0,-1 0,-24 0,25 0,0 0,-25 0,25 0,-25 0,25 0,-25 0,24 0,1 25,-25-25,25 24,0-24,-25 0,25 0,-1 25,1-25,-25 25,25-25,0 25,24-1,-49-24,25 0,0 25,0-25,-25 25,0-25,0 0,0 25,0-25,0 24,25-24,-25 25,0-25,24 50,-24-50,24 24,-24-24,0 25,0-25,0 0,0 0,0 25,0-25,0 25,0-25,0-25,0 0,0 25,0-25,0 25,0 0,0-24,0-1,0 0,0 25,0-25,0 25,0-24,25-1,-25 25,0-25,0 25,25 0,0-25,-25 25,24-49,1 49,25-25,-50 0,25 25,-1-24,1-1,-25 25,50 0,-25-25,24 25,-24 0,25 0,-26-24,51 24,-50 0,-1 0,1 0,-25 0,25 0,0 0,0 0,-1 0,1 0,25 0,-25 0,24 0,-24 0,0 0,0 0,-25 0,49 0,-49 0,25 0,-25 0,25 0,24 0,-24 0,25 0,-25 0,24 0,-24 0,0 0,24 0,-24 0,0 0,0 0,0 0,-1 0,26 0,-25 0,0 0,-1 0,-24 0,0 0,25 0,-25 0,25 0,-25 0,25-25,-25 25,25 0,-1 0,-24 0,25 0,-25-25,0 25,25 0,-25 0,25 0,-25 0,25 0,-25 0,24 0,-24-25,0 25,25 0,-25 0,25 0,-25 0,0 0,25 0,-25 0,25 0,-25 0,24 0,-24 0,25 0,0 0,-25 0,25 0,-25-24,25 24,-25 0,24 0,1 0,-25 0,25 0,-25 0,25 0,-25 0,25 0,-1 0,-24 0,25 0,-25 0,25 0,-25 0,25 0,0 0,-25-25,24 25,-24-25,25 25,-25 0,25 0,0-25,-25 25,25 0,-25 0,24 0,-24-24,25 24,-25-25,0 25,25-25,-25 25,25-25,-25 25,25-24,-25-1,24 25,1 0,-25-25,25 0,-25 25,25-24,-25 24,0-25,0 25,25-25,-25 25,24-25,-24 1,25 24,0-25,0 0,-25 25,25-25,-25 1,24 24,-24-25,0 25,0-25,0 25,25-25,-25 1,0 24,0 0,0-25,0 25,0-25,0 25,0-25,0 25</inkml:trace>
  <inkml:trace contextRef="#ctx0" brushRef="#br0" timeOffset="8916">2999 1510,'-24'0,"-1"0,25-25,-25 25,0 0,25 0,-24 0,24 0,-49 0,49 0,-25 0,0 0,0 0,25 0,-24 0,24 0,0 0,-25 0,25 0,0 25,-25-25,25 25,0-25,0 49,0-49,0 25,0-25,0 25,0-25,0 24,0-24,25 0,-25 25,0-25,25 0,-25 0,24 0,-24 0,0 0,0 0,0 0,25 0,-25 25,25-25,-25 0,0 25,25-25,-25 0,25 0,-25 0,0 0,0 0,24 0,-24-25,24 0,-24 25,25-25,-25 25,25 0,0 0,-25-24,24-1,-24 25,25 0,-25 0,-25 0,25-25,0 0,0 25,0 0,0 0,0 25,0-25,0 25,0 24,0-49,0 50,0-25,0-1,0 1,0-25,0 25,0-25,0 25,0-25,0 24,0 1,0-25,-24 25,24 0,0-1,0-24,0 25,0 25,0-26,0 1,0 0,0 0,0-1,0-24,0 25,0-25,-25 0,25 0,-25 0,0 0,25 0,-24 0,0 0,24 0,-25 0,0 0,0 25,-24-25,49 0,0 0,-25 0,0-25,25 25,0-25,-25 25,0-24,25 24,0-25,0 25,0-50,0 50,0-24,0-1,0 0,0 25,0-25,0 25,0 0,0-24</inkml:trace>
  <inkml:trace contextRef="#ctx0" brushRef="#br0" timeOffset="12003">3223 1262,'0'0,"0"25,0-25,0 25,0 0,0-1,0 1,0 0,0 0,0-1,0-24,0 25,0-25,0 25,0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9-13T15:04:01.95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1317-1,'0'0,"-57"0,-3 0,60 0,-57 0,-58 0,57 0,1 0,-58 0,0 0,57 0,0 0,1 0,57 0,-115 0,115 0,-58 0,58 0,-57 0,57 0,-58 0,1 0,57 0,-58 0,58 0,0 0,58 0,-58 0,57 0,58 56,0 0,0-56,1 0,-1 0,57 0,-172 0,58 0,-1 0,1 0,-58 0,0 59,57-59,-57 0,0 56,0-56,60 53,-60-53,0 0,0 0,0 59,0-59,0 56,0-56,0 56,0-56,0 58,0-2,0-56,0 56,-60-56,3 57,57-57,-58 0,1 58,-1-58,-57 0,0 0,58 0,-1 0,-57 0,57 0,58 0,-57 0,-1 0,58 0,-57 54,-1-54,1 0,57 0,-58 0,58 0,-57 0,57 0,0 56,-58-56,58 0,0 0,58 0,-58 0,115 0,0 0,57 0,-57 0,58 0,0 0,-116 0,1 0,-1 0,-57 0,58 0,-58 58,0-58,0 56,-58-56,58 0,-57 56,-1-56,-57 0,58 0,57 0,-115 0,57 0,0 0,58 0,-57 0,57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9-13T15:04:04.03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408 107,'0'0,"28"0,-28 0,58-30,1 30,-2 0,31 0,-1 0,1 0,-1 0,30 0,-1 0,-29 0,30 0,-31 0,2 0,-1 0,-28 0,27 0,-27 0,28 0,0 0,-57 0,27 0,-28 0,30 0,-2 0,-27 0,28 0,-28 0,27 0,-57 0,29 0,-29 0,0 0,0 0,30 0,-1 30,30 0,-31-30,30 0,-58 0,30 0,-30 0,0 30,0-30,0 31,-30-31,30 30,-29-30,0 0,1 30,-2-30,-58 0,2 0,-60 0,-28 0,-1 0,30 0,-2 0,2 0,0 0,0 0,58 0,-1 0,1 0,58 0,-30 0,30 0,1 30,-1-30,29 30,-30-30,1 0,29 0,-59 31,59-31,-57 0,57 0,-29 0,29 0,-30 0,-56 0,27 0,1 0,29 0,0 0,0 0,0 0,29 0,29 0,-29 0,29 0,-29 0,58 0,0 0,1 0,57 0,29 0,59 0,0 0,-1 0,-57 0,27 0,2 0,-87 0,-1 0,0 0,-29 0,-29 0,0 0,-29 0,0 0,30 0,-30 0,29 0,-29 30,29-30,-29 0,28 0,-28 0,0 0,30 0,-30 0,29 30,0-30,1 0,27 0,-57 30,0-30,29 0,-29 30,0-30,0 31,0-31,0 30,0-30,30 31,-30-1,29-30,-29 0,29 29,-29-29,0 0,0 0,0 31,-29-31,0 0,-1 30,-27-30,28 0,-59 30,1-30,-1 0,1 0,0 0,0 0,-1 0,31 0,-31 0,30-30,-30 30,31 0,-31 0,-28-30,58 30,-29 0,-1 0,1 0,29 0,-29 0,58 0,-1 0,-28 0,28 0,30 0,-28 0,-1 0,29 0,-29 0,29 0,-30 0,30 0,-29 0,0 0,29 0,0 30,-28-30,28 30,-30-30,30 30,0-30,30 0,-30 0,0 0,28 0,-28 0,29 0,-29 0,29 0,-29 0,30 0,-1 0,58 0,30 0,86 0,-58 0,59 0,0 0,-30 30,-28-30,-1 0,-57 0,-2 0,-27 0,-30 0,-1 0,2 0,-1 0,30 0,-2 0,2 0,29 0,-31 0,2 0,-30 0,-1 0,-28 0,29 0,-29 0,30 30,-30-30,29 0,-29 31,0-31,0 30,0-30,-29 30,29 0,-30 0,1-30,-28 61,27-31,-56 0,-32 31,2-61,0 60,-30-60,59 0,0 0,29 0,-1 0,30 0,1 0,-1 0,-1 0,-28 0,0 0,-30 0,31 0,-31 0,30 0,-29 0,58 0,-30 0,2 0,27 0,-28 0,0 0,29 0,-59 0,31 0,-31 0,1 0,-1-30,1 30,-29-30,29-31,28 61,2-60,27 60,1-30,29-1,0 31,29 0,-29-30,30 30,-30 0,57-30,2 0,-30 0,29-1,0 1,0 0,0-30,0 30,58-1,-57 2,0 29,27 0,-27 0,-2 0,2 0,0 0,-2 0,-28 0,30 0,-30 0,29 0,-29 0,29 0,1 0,-31 0,60 0,-1 0,-29 0,29 0,-28 0,-1 0,-29 0,0 0,-29 0,29 0,-29 0,29 0,0 0,29 0,-29 0,0 0,1 0,28 0,-58 0,28 0,-28 0,59 0,-30 0,1 0,-1 0,28 0,-27 0,-1 0,-29 0,29 0,-29 0,30 0,-30 0,28 0,1-30,-29 30,29 0,-29 0,0 0,0 30,0-30,0 29,-58-29,58 0,-58 31,0-31,-1 30,-28 30,-1-30,-28 31,30-1,-89-30,87-30,-28 30,58 31,-58-61,29 0,-1 0,1 0,0 0,0 0,-1 0,29 0,-27 0,-1-30,58 30,-30 0,30 0,-1 0,30 0,-57 0,57 0,-29-31,-1 31,1-30,29 30,-29-30,29 0,-28 30,28-30,0-1,0 31,0-30,0 0,0 0,0-30,0 60,0-31,0 2,28-1,1-1,30 1,27-1,-56-29,28 60,1-60,86 29,-58 31,1-30,-1 30,0 0,-29-30,59 30,-30 0,29 0,-58 0,1 0,28 0,-29 0,-29 0,0 0,0 0,0 0,0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4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59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11.wmf"/><Relationship Id="rId26" Type="http://schemas.openxmlformats.org/officeDocument/2006/relationships/image" Target="../media/image15.emf"/><Relationship Id="rId3" Type="http://schemas.openxmlformats.org/officeDocument/2006/relationships/oleObject" Target="../embeddings/oleObject2.bin"/><Relationship Id="rId21" Type="http://schemas.openxmlformats.org/officeDocument/2006/relationships/oleObject" Target="../embeddings/oleObject11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9.bin"/><Relationship Id="rId25" Type="http://schemas.openxmlformats.org/officeDocument/2006/relationships/customXml" Target="../ink/ink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wmf"/><Relationship Id="rId20" Type="http://schemas.openxmlformats.org/officeDocument/2006/relationships/image" Target="../media/image12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6.bin"/><Relationship Id="rId24" Type="http://schemas.openxmlformats.org/officeDocument/2006/relationships/image" Target="../media/image14.emf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23" Type="http://schemas.openxmlformats.org/officeDocument/2006/relationships/customXml" Target="../ink/ink1.xml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10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9.wmf"/><Relationship Id="rId22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21.wmf"/><Relationship Id="rId3" Type="http://schemas.openxmlformats.org/officeDocument/2006/relationships/oleObject" Target="../embeddings/oleObject12.bin"/><Relationship Id="rId21" Type="http://schemas.openxmlformats.org/officeDocument/2006/relationships/oleObject" Target="../embeddings/oleObject21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0.wmf"/><Relationship Id="rId20" Type="http://schemas.openxmlformats.org/officeDocument/2006/relationships/image" Target="../media/image22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6.bin"/><Relationship Id="rId24" Type="http://schemas.openxmlformats.org/officeDocument/2006/relationships/image" Target="../media/image24.wmf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23" Type="http://schemas.openxmlformats.org/officeDocument/2006/relationships/oleObject" Target="../embeddings/oleObject22.bin"/><Relationship Id="rId10" Type="http://schemas.openxmlformats.org/officeDocument/2006/relationships/image" Target="../media/image17.wmf"/><Relationship Id="rId19" Type="http://schemas.openxmlformats.org/officeDocument/2006/relationships/oleObject" Target="../embeddings/oleObject20.bin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9.wmf"/><Relationship Id="rId22" Type="http://schemas.openxmlformats.org/officeDocument/2006/relationships/image" Target="../media/image2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32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9.wmf"/><Relationship Id="rId1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1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3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customXml" Target="../ink/ink3.xml"/><Relationship Id="rId18" Type="http://schemas.openxmlformats.org/officeDocument/2006/relationships/image" Target="../media/image41.emf"/><Relationship Id="rId26" Type="http://schemas.openxmlformats.org/officeDocument/2006/relationships/image" Target="../media/image45.emf"/><Relationship Id="rId3" Type="http://schemas.openxmlformats.org/officeDocument/2006/relationships/oleObject" Target="../embeddings/oleObject31.bin"/><Relationship Id="rId21" Type="http://schemas.openxmlformats.org/officeDocument/2006/relationships/customXml" Target="../ink/ink7.xml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7.wmf"/><Relationship Id="rId17" Type="http://schemas.openxmlformats.org/officeDocument/2006/relationships/customXml" Target="../ink/ink5.xml"/><Relationship Id="rId25" Type="http://schemas.openxmlformats.org/officeDocument/2006/relationships/customXml" Target="../ink/ink9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0.emf"/><Relationship Id="rId20" Type="http://schemas.openxmlformats.org/officeDocument/2006/relationships/image" Target="../media/image42.e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5.bin"/><Relationship Id="rId24" Type="http://schemas.openxmlformats.org/officeDocument/2006/relationships/image" Target="../media/image44.emf"/><Relationship Id="rId5" Type="http://schemas.openxmlformats.org/officeDocument/2006/relationships/oleObject" Target="../embeddings/oleObject32.bin"/><Relationship Id="rId15" Type="http://schemas.openxmlformats.org/officeDocument/2006/relationships/customXml" Target="../ink/ink4.xml"/><Relationship Id="rId23" Type="http://schemas.openxmlformats.org/officeDocument/2006/relationships/customXml" Target="../ink/ink8.xml"/><Relationship Id="rId28" Type="http://schemas.openxmlformats.org/officeDocument/2006/relationships/image" Target="../media/image38.wmf"/><Relationship Id="rId10" Type="http://schemas.openxmlformats.org/officeDocument/2006/relationships/image" Target="../media/image36.wmf"/><Relationship Id="rId19" Type="http://schemas.openxmlformats.org/officeDocument/2006/relationships/customXml" Target="../ink/ink6.xml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39.emf"/><Relationship Id="rId22" Type="http://schemas.openxmlformats.org/officeDocument/2006/relationships/image" Target="../media/image43.emf"/><Relationship Id="rId27" Type="http://schemas.openxmlformats.org/officeDocument/2006/relationships/oleObject" Target="../embeddings/oleObject3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4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5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51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4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5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55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4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6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0"/>
            <a:ext cx="4191000" cy="914400"/>
          </a:xfrm>
        </p:spPr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14400" y="1371600"/>
          <a:ext cx="7021505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7" name="Equation" r:id="rId3" imgW="2679480" imgH="609480" progId="Equation.DSMT4">
                  <p:embed/>
                </p:oleObj>
              </mc:Choice>
              <mc:Fallback>
                <p:oleObj name="Equation" r:id="rId3" imgW="2679480" imgH="609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371600"/>
                        <a:ext cx="7021505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9/23/2015</a:t>
            </a:fld>
            <a:endParaRPr lang="en-US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Find the Derivative</a:t>
            </a:r>
            <a:endParaRPr lang="en-US" dirty="0"/>
          </a:p>
        </p:txBody>
      </p:sp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228600" y="914400"/>
          <a:ext cx="2254250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3" name="Equation" r:id="rId3" imgW="901440" imgH="545760" progId="Equation.DSMT4">
                  <p:embed/>
                </p:oleObj>
              </mc:Choice>
              <mc:Fallback>
                <p:oleObj name="Equation" r:id="rId3" imgW="901440" imgH="5457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914400"/>
                        <a:ext cx="2254250" cy="1365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3" name="Object 9"/>
          <p:cNvGraphicFramePr>
            <a:graphicFrameLocks noChangeAspect="1"/>
          </p:cNvGraphicFramePr>
          <p:nvPr/>
        </p:nvGraphicFramePr>
        <p:xfrm>
          <a:off x="228600" y="2286000"/>
          <a:ext cx="860425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4" name="Equation" r:id="rId5" imgW="3441600" imgH="761760" progId="Equation.DSMT4">
                  <p:embed/>
                </p:oleObj>
              </mc:Choice>
              <mc:Fallback>
                <p:oleObj name="Equation" r:id="rId5" imgW="3441600" imgH="7617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0"/>
                        <a:ext cx="8604250" cy="190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4" name="Object 10"/>
          <p:cNvGraphicFramePr>
            <a:graphicFrameLocks noChangeAspect="1"/>
          </p:cNvGraphicFramePr>
          <p:nvPr/>
        </p:nvGraphicFramePr>
        <p:xfrm>
          <a:off x="317500" y="4343400"/>
          <a:ext cx="8826500" cy="161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5" name="Equation" r:id="rId7" imgW="3530520" imgH="647640" progId="Equation.DSMT4">
                  <p:embed/>
                </p:oleObj>
              </mc:Choice>
              <mc:Fallback>
                <p:oleObj name="Equation" r:id="rId7" imgW="3530520" imgH="647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" y="4343400"/>
                        <a:ext cx="8826500" cy="161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490" name="Object 2"/>
          <p:cNvGraphicFramePr>
            <a:graphicFrameLocks noChangeAspect="1"/>
          </p:cNvGraphicFramePr>
          <p:nvPr/>
        </p:nvGraphicFramePr>
        <p:xfrm>
          <a:off x="609600" y="381000"/>
          <a:ext cx="6508750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9" name="Equation" r:id="rId3" imgW="2603160" imgH="685800" progId="Equation.DSMT4">
                  <p:embed/>
                </p:oleObj>
              </mc:Choice>
              <mc:Fallback>
                <p:oleObj name="Equation" r:id="rId3" imgW="2603160" imgH="685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81000"/>
                        <a:ext cx="6508750" cy="171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7786052"/>
              </p:ext>
            </p:extLst>
          </p:nvPr>
        </p:nvGraphicFramePr>
        <p:xfrm>
          <a:off x="0" y="2819400"/>
          <a:ext cx="4889500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0" name="Equation" r:id="rId5" imgW="1955520" imgH="660240" progId="Equation.DSMT4">
                  <p:embed/>
                </p:oleObj>
              </mc:Choice>
              <mc:Fallback>
                <p:oleObj name="Equation" r:id="rId5" imgW="1955520" imgH="6602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819400"/>
                        <a:ext cx="4889500" cy="165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8885056"/>
              </p:ext>
            </p:extLst>
          </p:nvPr>
        </p:nvGraphicFramePr>
        <p:xfrm>
          <a:off x="4973733" y="2819400"/>
          <a:ext cx="415925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1" name="Equation" r:id="rId7" imgW="1663560" imgH="761760" progId="Equation.DSMT4">
                  <p:embed/>
                </p:oleObj>
              </mc:Choice>
              <mc:Fallback>
                <p:oleObj name="Equation" r:id="rId7" imgW="166356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3733" y="2819400"/>
                        <a:ext cx="4159250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5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Chain Rule</a:t>
            </a:r>
            <a:endParaRPr kumimoji="0" lang="en-US" sz="4800" b="1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baseline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2.4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209800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On the agenda: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3276600"/>
            <a:ext cx="9144000" cy="198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AutoNum type="arabicPeriod"/>
              <a:tabLst/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The Chain Rule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0" y="5334000"/>
            <a:ext cx="9144000" cy="707886"/>
          </a:xfrm>
          <a:prstGeom prst="rect">
            <a:avLst/>
          </a:prstGeom>
          <a:noFill/>
        </p:spPr>
        <p:txBody>
          <a:bodyPr vert="horz" wrap="square" lIns="0" rIns="18288" rtlCol="0">
            <a:spAutoFit/>
          </a:bodyPr>
          <a:lstStyle/>
          <a:p>
            <a:pPr marR="45720" lvl="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HW: p</a:t>
            </a:r>
            <a:r>
              <a:rPr lang="en-US" sz="4000" b="1" dirty="0" smtClean="0">
                <a:solidFill>
                  <a:srgbClr val="FF0000"/>
                </a:solidFill>
              </a:rPr>
              <a:t>. 133 #</a:t>
            </a:r>
            <a:r>
              <a:rPr lang="en-US" sz="4000" b="1" dirty="0" smtClean="0">
                <a:solidFill>
                  <a:srgbClr val="FF0000"/>
                </a:solidFill>
              </a:rPr>
              <a:t>7-25 </a:t>
            </a:r>
            <a:r>
              <a:rPr lang="en-US" sz="4000" b="1" dirty="0" smtClean="0">
                <a:solidFill>
                  <a:srgbClr val="FF0000"/>
                </a:solidFill>
              </a:rPr>
              <a:t>odd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4038600"/>
            <a:ext cx="47244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429000" y="2438400"/>
            <a:ext cx="1905000" cy="1066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B050"/>
                </a:solidFill>
              </a:rPr>
              <a:t>Chapter 2.4 The Chain Rule</a:t>
            </a:r>
            <a:endParaRPr lang="en-US" sz="3600" dirty="0">
              <a:solidFill>
                <a:srgbClr val="00B050"/>
              </a:solidFill>
            </a:endParaRPr>
          </a:p>
        </p:txBody>
      </p:sp>
      <p:graphicFrame>
        <p:nvGraphicFramePr>
          <p:cNvPr id="3891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2243373"/>
              </p:ext>
            </p:extLst>
          </p:nvPr>
        </p:nvGraphicFramePr>
        <p:xfrm>
          <a:off x="25400" y="2133600"/>
          <a:ext cx="274637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45" name="Equation" r:id="rId3" imgW="1371600" imgH="393480" progId="Equation.DSMT4">
                  <p:embed/>
                </p:oleObj>
              </mc:Choice>
              <mc:Fallback>
                <p:oleObj name="Equation" r:id="rId3" imgW="1371600" imgH="3934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" y="2133600"/>
                        <a:ext cx="2746375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0" y="838200"/>
          <a:ext cx="4038600" cy="1209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46" name="Equation" r:id="rId5" imgW="2031840" imgH="609480" progId="Equation.DSMT4">
                  <p:embed/>
                </p:oleObj>
              </mc:Choice>
              <mc:Fallback>
                <p:oleObj name="Equation" r:id="rId5" imgW="2031840" imgH="609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838200"/>
                        <a:ext cx="4038600" cy="12098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0" y="4038600"/>
          <a:ext cx="4648200" cy="1076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47" name="Equation" r:id="rId7" imgW="2628720" imgH="609480" progId="Equation.DSMT4">
                  <p:embed/>
                </p:oleObj>
              </mc:Choice>
              <mc:Fallback>
                <p:oleObj name="Equation" r:id="rId7" imgW="2628720" imgH="609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038600"/>
                        <a:ext cx="4648200" cy="10765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5084763" y="873125"/>
          <a:ext cx="3076575" cy="155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48" name="Equation" r:id="rId9" imgW="1409400" imgH="711000" progId="Equation.DSMT4">
                  <p:embed/>
                </p:oleObj>
              </mc:Choice>
              <mc:Fallback>
                <p:oleObj name="Equation" r:id="rId9" imgW="1409400" imgH="7110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4763" y="873125"/>
                        <a:ext cx="3076575" cy="1550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4972050" y="5310188"/>
          <a:ext cx="40005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49" name="Equation" r:id="rId11" imgW="1777680" imgH="393480" progId="Equation.DSMT4">
                  <p:embed/>
                </p:oleObj>
              </mc:Choice>
              <mc:Fallback>
                <p:oleObj name="Equation" r:id="rId11" imgW="177768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2050" y="5310188"/>
                        <a:ext cx="4000500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3581400" y="2438400"/>
          <a:ext cx="1774825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50" name="Equation" r:id="rId13" imgW="812520" imgH="431640" progId="Equation.DSMT4">
                  <p:embed/>
                </p:oleObj>
              </mc:Choice>
              <mc:Fallback>
                <p:oleObj name="Equation" r:id="rId13" imgW="812520" imgH="4316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438400"/>
                        <a:ext cx="1774825" cy="941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9" name="Object 7"/>
          <p:cNvGraphicFramePr>
            <a:graphicFrameLocks noChangeAspect="1"/>
          </p:cNvGraphicFramePr>
          <p:nvPr/>
        </p:nvGraphicFramePr>
        <p:xfrm>
          <a:off x="6096000" y="2590800"/>
          <a:ext cx="1027113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51" name="Equation" r:id="rId15" imgW="419040" imgH="228600" progId="Equation.DSMT4">
                  <p:embed/>
                </p:oleObj>
              </mc:Choice>
              <mc:Fallback>
                <p:oleObj name="Equation" r:id="rId15" imgW="41904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590800"/>
                        <a:ext cx="1027113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9/23/2015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16200000" flipV="1">
            <a:off x="1143000" y="5257800"/>
            <a:ext cx="990600" cy="381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1409700" y="5372100"/>
            <a:ext cx="990600" cy="152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38200" y="60198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Chain the base</a:t>
            </a:r>
            <a:endParaRPr lang="en-US" sz="2800" b="1" dirty="0"/>
          </a:p>
        </p:txBody>
      </p:sp>
      <p:graphicFrame>
        <p:nvGraphicFramePr>
          <p:cNvPr id="3892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313066"/>
              </p:ext>
            </p:extLst>
          </p:nvPr>
        </p:nvGraphicFramePr>
        <p:xfrm>
          <a:off x="5835650" y="3200400"/>
          <a:ext cx="2363788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52" name="Equation" r:id="rId17" imgW="965160" imgH="393480" progId="Equation.DSMT4">
                  <p:embed/>
                </p:oleObj>
              </mc:Choice>
              <mc:Fallback>
                <p:oleObj name="Equation" r:id="rId17" imgW="96516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5650" y="3200400"/>
                        <a:ext cx="2363788" cy="960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4953000" y="601980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base will never change</a:t>
            </a:r>
            <a:endParaRPr lang="en-US" sz="2800" b="1" dirty="0"/>
          </a:p>
        </p:txBody>
      </p:sp>
      <p:graphicFrame>
        <p:nvGraphicFramePr>
          <p:cNvPr id="38923" name="Object 11"/>
          <p:cNvGraphicFramePr>
            <a:graphicFrameLocks noChangeAspect="1"/>
          </p:cNvGraphicFramePr>
          <p:nvPr/>
        </p:nvGraphicFramePr>
        <p:xfrm>
          <a:off x="0" y="3048000"/>
          <a:ext cx="1754188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53" name="Equation" r:id="rId19" imgW="876240" imgH="393480" progId="Equation.DSMT4">
                  <p:embed/>
                </p:oleObj>
              </mc:Choice>
              <mc:Fallback>
                <p:oleObj name="Equation" r:id="rId19" imgW="876240" imgH="393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048000"/>
                        <a:ext cx="1754188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4" name="Object 12"/>
          <p:cNvGraphicFramePr>
            <a:graphicFrameLocks noChangeAspect="1"/>
          </p:cNvGraphicFramePr>
          <p:nvPr/>
        </p:nvGraphicFramePr>
        <p:xfrm>
          <a:off x="5943600" y="4343400"/>
          <a:ext cx="2052637" cy="96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54" name="Equation" r:id="rId21" imgW="838080" imgH="393480" progId="Equation.DSMT4">
                  <p:embed/>
                </p:oleObj>
              </mc:Choice>
              <mc:Fallback>
                <p:oleObj name="Equation" r:id="rId21" imgW="838080" imgH="3934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343400"/>
                        <a:ext cx="2052637" cy="960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38920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172200" y="5638800"/>
              <a:ext cx="1046163" cy="249238"/>
            </p14:xfrm>
          </p:contentPart>
        </mc:Choice>
        <mc:Fallback xmlns="">
          <p:pic>
            <p:nvPicPr>
              <p:cNvPr id="38920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156360" y="5575410"/>
                <a:ext cx="1077843" cy="3760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38921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705600" y="1981200"/>
              <a:ext cx="1223963" cy="312738"/>
            </p14:xfrm>
          </p:contentPart>
        </mc:Choice>
        <mc:Fallback xmlns="">
          <p:pic>
            <p:nvPicPr>
              <p:cNvPr id="38921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6689760" y="1917501"/>
                <a:ext cx="1255642" cy="439777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22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262312" y="2182812"/>
            <a:ext cx="1600200" cy="1066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429000" y="5257800"/>
            <a:ext cx="1600200" cy="1066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0" y="990600"/>
          <a:ext cx="471170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1" name="Equation" r:id="rId3" imgW="2158920" imgH="457200" progId="Equation.DSMT4">
                  <p:embed/>
                </p:oleObj>
              </mc:Choice>
              <mc:Fallback>
                <p:oleObj name="Equation" r:id="rId3" imgW="2158920" imgH="457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90600"/>
                        <a:ext cx="4711700" cy="996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9" name="Object 9"/>
          <p:cNvGraphicFramePr>
            <a:graphicFrameLocks noChangeAspect="1"/>
          </p:cNvGraphicFramePr>
          <p:nvPr/>
        </p:nvGraphicFramePr>
        <p:xfrm>
          <a:off x="304800" y="2209800"/>
          <a:ext cx="2522537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2" name="Equation" r:id="rId5" imgW="1155600" imgH="330120" progId="Equation.DSMT4">
                  <p:embed/>
                </p:oleObj>
              </mc:Choice>
              <mc:Fallback>
                <p:oleObj name="Equation" r:id="rId5" imgW="1155600" imgH="33012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209800"/>
                        <a:ext cx="2522537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0" name="Object 10"/>
          <p:cNvGraphicFramePr>
            <a:graphicFrameLocks noChangeAspect="1"/>
          </p:cNvGraphicFramePr>
          <p:nvPr/>
        </p:nvGraphicFramePr>
        <p:xfrm>
          <a:off x="3352800" y="2286000"/>
          <a:ext cx="144145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3" name="Equation" r:id="rId7" imgW="660240" imgH="406080" progId="Equation.DSMT4">
                  <p:embed/>
                </p:oleObj>
              </mc:Choice>
              <mc:Fallback>
                <p:oleObj name="Equation" r:id="rId7" imgW="660240" imgH="4060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286000"/>
                        <a:ext cx="1441450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9015400"/>
              </p:ext>
            </p:extLst>
          </p:nvPr>
        </p:nvGraphicFramePr>
        <p:xfrm>
          <a:off x="319088" y="3062288"/>
          <a:ext cx="1579562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4" name="Equation" r:id="rId9" imgW="723600" imgH="330120" progId="Equation.DSMT4">
                  <p:embed/>
                </p:oleObj>
              </mc:Choice>
              <mc:Fallback>
                <p:oleObj name="Equation" r:id="rId9" imgW="723600" imgH="33012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8" y="3062288"/>
                        <a:ext cx="1579562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2" name="Object 12"/>
          <p:cNvGraphicFramePr>
            <a:graphicFrameLocks noChangeAspect="1"/>
          </p:cNvGraphicFramePr>
          <p:nvPr/>
        </p:nvGraphicFramePr>
        <p:xfrm>
          <a:off x="228600" y="3886200"/>
          <a:ext cx="3687763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5" name="Equation" r:id="rId11" imgW="1688760" imgH="393480" progId="Equation.DSMT4">
                  <p:embed/>
                </p:oleObj>
              </mc:Choice>
              <mc:Fallback>
                <p:oleObj name="Equation" r:id="rId11" imgW="1688760" imgH="3934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886200"/>
                        <a:ext cx="3687763" cy="858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3" name="Object 13"/>
          <p:cNvGraphicFramePr>
            <a:graphicFrameLocks noChangeAspect="1"/>
          </p:cNvGraphicFramePr>
          <p:nvPr/>
        </p:nvGraphicFramePr>
        <p:xfrm>
          <a:off x="5356225" y="936625"/>
          <a:ext cx="3048000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6" name="Equation" r:id="rId13" imgW="1396800" imgH="444240" progId="Equation.DSMT4">
                  <p:embed/>
                </p:oleObj>
              </mc:Choice>
              <mc:Fallback>
                <p:oleObj name="Equation" r:id="rId13" imgW="1396800" imgH="4442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6225" y="936625"/>
                        <a:ext cx="3048000" cy="966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4" name="Object 14"/>
          <p:cNvGraphicFramePr>
            <a:graphicFrameLocks noChangeAspect="1"/>
          </p:cNvGraphicFramePr>
          <p:nvPr/>
        </p:nvGraphicFramePr>
        <p:xfrm>
          <a:off x="6318250" y="1954213"/>
          <a:ext cx="2135188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7" name="Equation" r:id="rId15" imgW="977760" imgH="482400" progId="Equation.DSMT4">
                  <p:embed/>
                </p:oleObj>
              </mc:Choice>
              <mc:Fallback>
                <p:oleObj name="Equation" r:id="rId15" imgW="977760" imgH="4824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50" y="1954213"/>
                        <a:ext cx="2135188" cy="1050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5" name="Object 15"/>
          <p:cNvGraphicFramePr>
            <a:graphicFrameLocks noChangeAspect="1"/>
          </p:cNvGraphicFramePr>
          <p:nvPr/>
        </p:nvGraphicFramePr>
        <p:xfrm>
          <a:off x="3505200" y="5257800"/>
          <a:ext cx="1385887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8" name="Equation" r:id="rId17" imgW="634680" imgH="431640" progId="Equation.DSMT4">
                  <p:embed/>
                </p:oleObj>
              </mc:Choice>
              <mc:Fallback>
                <p:oleObj name="Equation" r:id="rId17" imgW="634680" imgH="43164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257800"/>
                        <a:ext cx="1385887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6" name="Object 16"/>
          <p:cNvGraphicFramePr>
            <a:graphicFrameLocks noChangeAspect="1"/>
          </p:cNvGraphicFramePr>
          <p:nvPr/>
        </p:nvGraphicFramePr>
        <p:xfrm>
          <a:off x="5456237" y="4876800"/>
          <a:ext cx="3687763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9" name="Equation" r:id="rId19" imgW="1688760" imgH="393480" progId="Equation.DSMT4">
                  <p:embed/>
                </p:oleObj>
              </mc:Choice>
              <mc:Fallback>
                <p:oleObj name="Equation" r:id="rId19" imgW="1688760" imgH="39348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6237" y="4876800"/>
                        <a:ext cx="3687763" cy="855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9/23/2015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40977" name="Object 17"/>
          <p:cNvGraphicFramePr>
            <a:graphicFrameLocks noChangeAspect="1"/>
          </p:cNvGraphicFramePr>
          <p:nvPr/>
        </p:nvGraphicFramePr>
        <p:xfrm>
          <a:off x="6324600" y="3048000"/>
          <a:ext cx="2438400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0" name="Equation" r:id="rId21" imgW="1117440" imgH="507960" progId="Equation.DSMT4">
                  <p:embed/>
                </p:oleObj>
              </mc:Choice>
              <mc:Fallback>
                <p:oleObj name="Equation" r:id="rId21" imgW="1117440" imgH="50796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048000"/>
                        <a:ext cx="2438400" cy="1106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8" name="Object 18"/>
          <p:cNvGraphicFramePr>
            <a:graphicFrameLocks noChangeAspect="1"/>
          </p:cNvGraphicFramePr>
          <p:nvPr/>
        </p:nvGraphicFramePr>
        <p:xfrm>
          <a:off x="6324600" y="4114800"/>
          <a:ext cx="2465388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1" name="Equation" r:id="rId23" imgW="1130040" imgH="304560" progId="Equation.DSMT4">
                  <p:embed/>
                </p:oleObj>
              </mc:Choice>
              <mc:Fallback>
                <p:oleObj name="Equation" r:id="rId23" imgW="1130040" imgH="30456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4114800"/>
                        <a:ext cx="2465388" cy="665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B050"/>
                </a:solidFill>
              </a:rPr>
              <a:t>Chapter 2.4 The Chain Rule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5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Find the Derivative using Chain Rule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4800" y="1143000"/>
          <a:ext cx="13017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75" name="Equation" r:id="rId3" imgW="520560" imgH="304560" progId="Equation.DSMT4">
                  <p:embed/>
                </p:oleObj>
              </mc:Choice>
              <mc:Fallback>
                <p:oleObj name="Equation" r:id="rId3" imgW="520560" imgH="3045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143000"/>
                        <a:ext cx="130175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228600" y="2362200"/>
          <a:ext cx="18097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76" name="Equation" r:id="rId5" imgW="723600" imgH="304560" progId="Equation.DSMT4">
                  <p:embed/>
                </p:oleObj>
              </mc:Choice>
              <mc:Fallback>
                <p:oleObj name="Equation" r:id="rId5" imgW="723600" imgH="3045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362200"/>
                        <a:ext cx="180975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323850" y="3581400"/>
          <a:ext cx="20637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77" name="Equation" r:id="rId7" imgW="825480" imgH="304560" progId="Equation.DSMT4">
                  <p:embed/>
                </p:oleObj>
              </mc:Choice>
              <mc:Fallback>
                <p:oleObj name="Equation" r:id="rId7" imgW="825480" imgH="3045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3581400"/>
                        <a:ext cx="206375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3" name="Object 5"/>
          <p:cNvGraphicFramePr>
            <a:graphicFrameLocks noChangeAspect="1"/>
          </p:cNvGraphicFramePr>
          <p:nvPr/>
        </p:nvGraphicFramePr>
        <p:xfrm>
          <a:off x="288925" y="4953000"/>
          <a:ext cx="26987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78" name="Equation" r:id="rId9" imgW="1079280" imgH="304560" progId="Equation.DSMT4">
                  <p:embed/>
                </p:oleObj>
              </mc:Choice>
              <mc:Fallback>
                <p:oleObj name="Equation" r:id="rId9" imgW="1079280" imgH="3045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925" y="4953000"/>
                        <a:ext cx="269875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4" name="Object 6"/>
          <p:cNvGraphicFramePr>
            <a:graphicFrameLocks noChangeAspect="1"/>
          </p:cNvGraphicFramePr>
          <p:nvPr/>
        </p:nvGraphicFramePr>
        <p:xfrm>
          <a:off x="3733800" y="1219200"/>
          <a:ext cx="17462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79" name="Equation" r:id="rId11" imgW="698400" imgH="228600" progId="Equation.DSMT4">
                  <p:embed/>
                </p:oleObj>
              </mc:Choice>
              <mc:Fallback>
                <p:oleObj name="Equation" r:id="rId11" imgW="69840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219200"/>
                        <a:ext cx="174625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6" name="Object 8"/>
          <p:cNvGraphicFramePr>
            <a:graphicFrameLocks noChangeAspect="1"/>
          </p:cNvGraphicFramePr>
          <p:nvPr/>
        </p:nvGraphicFramePr>
        <p:xfrm>
          <a:off x="3124200" y="2209800"/>
          <a:ext cx="29527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80" name="Equation" r:id="rId13" imgW="1180800" imgH="304560" progId="Equation.DSMT4">
                  <p:embed/>
                </p:oleObj>
              </mc:Choice>
              <mc:Fallback>
                <p:oleObj name="Equation" r:id="rId13" imgW="1180800" imgH="3045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209800"/>
                        <a:ext cx="295275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7" name="Object 9"/>
          <p:cNvGraphicFramePr>
            <a:graphicFrameLocks noChangeAspect="1"/>
          </p:cNvGraphicFramePr>
          <p:nvPr/>
        </p:nvGraphicFramePr>
        <p:xfrm>
          <a:off x="2819400" y="3581400"/>
          <a:ext cx="42862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81" name="Equation" r:id="rId15" imgW="1714320" imgH="304560" progId="Equation.DSMT4">
                  <p:embed/>
                </p:oleObj>
              </mc:Choice>
              <mc:Fallback>
                <p:oleObj name="Equation" r:id="rId15" imgW="1714320" imgH="30456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581400"/>
                        <a:ext cx="428625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8" name="Object 10"/>
          <p:cNvGraphicFramePr>
            <a:graphicFrameLocks noChangeAspect="1"/>
          </p:cNvGraphicFramePr>
          <p:nvPr/>
        </p:nvGraphicFramePr>
        <p:xfrm>
          <a:off x="3429000" y="5029200"/>
          <a:ext cx="48895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82" name="Equation" r:id="rId17" imgW="1955520" imgH="304560" progId="Equation.DSMT4">
                  <p:embed/>
                </p:oleObj>
              </mc:Choice>
              <mc:Fallback>
                <p:oleObj name="Equation" r:id="rId17" imgW="1955520" imgH="30456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029200"/>
                        <a:ext cx="48895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625590" y="2827338"/>
            <a:ext cx="16764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648200" y="1447800"/>
            <a:ext cx="4495800" cy="121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0" y="914400"/>
          <a:ext cx="4711700" cy="132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2" name="Equation" r:id="rId3" imgW="2158920" imgH="609480" progId="Equation.DSMT4">
                  <p:embed/>
                </p:oleObj>
              </mc:Choice>
              <mc:Fallback>
                <p:oleObj name="Equation" r:id="rId3" imgW="2158920" imgH="609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14400"/>
                        <a:ext cx="4711700" cy="1328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0701291"/>
              </p:ext>
            </p:extLst>
          </p:nvPr>
        </p:nvGraphicFramePr>
        <p:xfrm>
          <a:off x="6784340" y="2824366"/>
          <a:ext cx="135890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3" name="Equation" r:id="rId5" imgW="622080" imgH="457200" progId="Equation.DSMT4">
                  <p:embed/>
                </p:oleObj>
              </mc:Choice>
              <mc:Fallback>
                <p:oleObj name="Equation" r:id="rId5" imgW="622080" imgH="457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4340" y="2824366"/>
                        <a:ext cx="1358900" cy="996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4893640"/>
              </p:ext>
            </p:extLst>
          </p:nvPr>
        </p:nvGraphicFramePr>
        <p:xfrm>
          <a:off x="869340" y="2201698"/>
          <a:ext cx="2773363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4" name="Equation" r:id="rId7" imgW="1269720" imgH="419040" progId="Equation.DSMT4">
                  <p:embed/>
                </p:oleObj>
              </mc:Choice>
              <mc:Fallback>
                <p:oleObj name="Equation" r:id="rId7" imgW="1269720" imgH="4190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340" y="2201698"/>
                        <a:ext cx="2773363" cy="912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04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4254917"/>
              </p:ext>
            </p:extLst>
          </p:nvPr>
        </p:nvGraphicFramePr>
        <p:xfrm>
          <a:off x="167958" y="3857461"/>
          <a:ext cx="4022725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5" name="Equation" r:id="rId9" imgW="1968480" imgH="444240" progId="Equation.DSMT4">
                  <p:embed/>
                </p:oleObj>
              </mc:Choice>
              <mc:Fallback>
                <p:oleObj name="Equation" r:id="rId9" imgW="1968480" imgH="44424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958" y="3857461"/>
                        <a:ext cx="4022725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05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2113076"/>
              </p:ext>
            </p:extLst>
          </p:nvPr>
        </p:nvGraphicFramePr>
        <p:xfrm>
          <a:off x="4886325" y="1524000"/>
          <a:ext cx="4235450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6" name="Equation" r:id="rId11" imgW="2552400" imgH="609480" progId="Equation.DSMT4">
                  <p:embed/>
                </p:oleObj>
              </mc:Choice>
              <mc:Fallback>
                <p:oleObj name="Equation" r:id="rId11" imgW="2552400" imgH="60948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6325" y="1524000"/>
                        <a:ext cx="4235450" cy="1009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9/23/2015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B050"/>
                </a:solidFill>
              </a:rPr>
              <a:t>Chapter 2.4 The Chain Rule</a:t>
            </a:r>
            <a:endParaRPr lang="en-US" sz="36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41996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676400" y="2961591"/>
              <a:ext cx="1857375" cy="696913"/>
            </p14:xfrm>
          </p:contentPart>
        </mc:Choice>
        <mc:Fallback>
          <p:pic>
            <p:nvPicPr>
              <p:cNvPr id="41996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667039" y="2952232"/>
                <a:ext cx="1876096" cy="7156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41999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665786" y="4671695"/>
              <a:ext cx="571500" cy="625475"/>
            </p14:xfrm>
          </p:contentPart>
        </mc:Choice>
        <mc:Fallback>
          <p:pic>
            <p:nvPicPr>
              <p:cNvPr id="41999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656429" y="4662333"/>
                <a:ext cx="590214" cy="64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42000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59577" y="4842422"/>
              <a:ext cx="946150" cy="581025"/>
            </p14:xfrm>
          </p:contentPart>
        </mc:Choice>
        <mc:Fallback>
          <p:pic>
            <p:nvPicPr>
              <p:cNvPr id="42000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050216" y="4833062"/>
                <a:ext cx="964871" cy="5997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42002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446110" y="4648835"/>
              <a:ext cx="911225" cy="742950"/>
            </p14:xfrm>
          </p:contentPart>
        </mc:Choice>
        <mc:Fallback>
          <p:pic>
            <p:nvPicPr>
              <p:cNvPr id="42002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4436749" y="4639476"/>
                <a:ext cx="929946" cy="76166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42003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45017" y="4713123"/>
              <a:ext cx="2071687" cy="795338"/>
            </p14:xfrm>
          </p:contentPart>
        </mc:Choice>
        <mc:Fallback>
          <p:pic>
            <p:nvPicPr>
              <p:cNvPr id="42003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2035656" y="4703762"/>
                <a:ext cx="2090409" cy="8140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42006" name="Ink 2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931702" y="2511207"/>
              <a:ext cx="477012" cy="373473"/>
            </p14:xfrm>
          </p:contentPart>
        </mc:Choice>
        <mc:Fallback>
          <p:pic>
            <p:nvPicPr>
              <p:cNvPr id="42006" name="Ink 2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1915862" y="2447821"/>
                <a:ext cx="509053" cy="5006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42007" name="Ink 2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615958" y="2380566"/>
              <a:ext cx="1026745" cy="443800"/>
            </p14:xfrm>
          </p:contentPart>
        </mc:Choice>
        <mc:Fallback>
          <p:pic>
            <p:nvPicPr>
              <p:cNvPr id="42007" name="Ink 2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2600118" y="2316857"/>
                <a:ext cx="1058426" cy="570857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752660"/>
              </p:ext>
            </p:extLst>
          </p:nvPr>
        </p:nvGraphicFramePr>
        <p:xfrm>
          <a:off x="4190683" y="3857461"/>
          <a:ext cx="221773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7" name="Equation" r:id="rId27" imgW="1015920" imgH="419040" progId="Equation.DSMT4">
                  <p:embed/>
                </p:oleObj>
              </mc:Choice>
              <mc:Fallback>
                <p:oleObj name="Equation" r:id="rId27" imgW="1015920" imgH="4190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0683" y="3857461"/>
                        <a:ext cx="2217737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2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2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Find the Derivative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1000" y="914400"/>
          <a:ext cx="1841500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3" name="Equation" r:id="rId3" imgW="736560" imgH="495000" progId="Equation.DSMT4">
                  <p:embed/>
                </p:oleObj>
              </mc:Choice>
              <mc:Fallback>
                <p:oleObj name="Equation" r:id="rId3" imgW="736560" imgH="4950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914400"/>
                        <a:ext cx="1841500" cy="123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381000" y="2743200"/>
          <a:ext cx="33337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4" name="Equation" r:id="rId5" imgW="1333440" imgH="304560" progId="Equation.DSMT4">
                  <p:embed/>
                </p:oleObj>
              </mc:Choice>
              <mc:Fallback>
                <p:oleObj name="Equation" r:id="rId5" imgW="1333440" imgH="3045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743200"/>
                        <a:ext cx="333375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381000" y="4191000"/>
          <a:ext cx="2254250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5" name="Equation" r:id="rId7" imgW="901440" imgH="545760" progId="Equation.DSMT4">
                  <p:embed/>
                </p:oleObj>
              </mc:Choice>
              <mc:Fallback>
                <p:oleObj name="Equation" r:id="rId7" imgW="901440" imgH="5457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191000"/>
                        <a:ext cx="2254250" cy="1365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Find the Derivative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1000" y="914400"/>
          <a:ext cx="1841500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88" name="Equation" r:id="rId3" imgW="736560" imgH="495000" progId="Equation.DSMT4">
                  <p:embed/>
                </p:oleObj>
              </mc:Choice>
              <mc:Fallback>
                <p:oleObj name="Equation" r:id="rId3" imgW="736560" imgH="4950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914400"/>
                        <a:ext cx="1841500" cy="123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4" name="Object 6"/>
          <p:cNvGraphicFramePr>
            <a:graphicFrameLocks noChangeAspect="1"/>
          </p:cNvGraphicFramePr>
          <p:nvPr/>
        </p:nvGraphicFramePr>
        <p:xfrm>
          <a:off x="2895600" y="914400"/>
          <a:ext cx="5498252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89" name="Equation" r:id="rId5" imgW="2425680" imgH="571320" progId="Equation.DSMT4">
                  <p:embed/>
                </p:oleObj>
              </mc:Choice>
              <mc:Fallback>
                <p:oleObj name="Equation" r:id="rId5" imgW="2425680" imgH="5713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914400"/>
                        <a:ext cx="5498252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5" name="Object 9"/>
          <p:cNvGraphicFramePr>
            <a:graphicFrameLocks noChangeAspect="1"/>
          </p:cNvGraphicFramePr>
          <p:nvPr/>
        </p:nvGraphicFramePr>
        <p:xfrm>
          <a:off x="228600" y="2362200"/>
          <a:ext cx="6019800" cy="140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90" name="Equation" r:id="rId7" imgW="2501640" imgH="583920" progId="Equation.DSMT4">
                  <p:embed/>
                </p:oleObj>
              </mc:Choice>
              <mc:Fallback>
                <p:oleObj name="Equation" r:id="rId7" imgW="2501640" imgH="58392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362200"/>
                        <a:ext cx="6019800" cy="140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6" name="Object 10"/>
          <p:cNvGraphicFramePr>
            <a:graphicFrameLocks noChangeAspect="1"/>
          </p:cNvGraphicFramePr>
          <p:nvPr/>
        </p:nvGraphicFramePr>
        <p:xfrm>
          <a:off x="3657600" y="3810000"/>
          <a:ext cx="5105400" cy="1351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91" name="Equation" r:id="rId9" imgW="2158920" imgH="571320" progId="Equation.DSMT4">
                  <p:embed/>
                </p:oleObj>
              </mc:Choice>
              <mc:Fallback>
                <p:oleObj name="Equation" r:id="rId9" imgW="2158920" imgH="57132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810000"/>
                        <a:ext cx="5105400" cy="13514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7" name="Object 11"/>
          <p:cNvGraphicFramePr>
            <a:graphicFrameLocks noChangeAspect="1"/>
          </p:cNvGraphicFramePr>
          <p:nvPr/>
        </p:nvGraphicFramePr>
        <p:xfrm>
          <a:off x="228600" y="5029200"/>
          <a:ext cx="4445000" cy="135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92" name="Equation" r:id="rId11" imgW="1879560" imgH="571320" progId="Equation.DSMT4">
                  <p:embed/>
                </p:oleObj>
              </mc:Choice>
              <mc:Fallback>
                <p:oleObj name="Equation" r:id="rId11" imgW="1879560" imgH="57132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029200"/>
                        <a:ext cx="4445000" cy="1350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Find the Derivative</a:t>
            </a:r>
            <a:endParaRPr lang="en-US" dirty="0"/>
          </a:p>
        </p:txBody>
      </p:sp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228600" y="990600"/>
          <a:ext cx="33337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3" name="Equation" r:id="rId3" imgW="1333440" imgH="304560" progId="Equation.DSMT4">
                  <p:embed/>
                </p:oleObj>
              </mc:Choice>
              <mc:Fallback>
                <p:oleObj name="Equation" r:id="rId3" imgW="1333440" imgH="3045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990600"/>
                        <a:ext cx="333375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9" name="Object 9"/>
          <p:cNvGraphicFramePr>
            <a:graphicFrameLocks noChangeAspect="1"/>
          </p:cNvGraphicFramePr>
          <p:nvPr/>
        </p:nvGraphicFramePr>
        <p:xfrm>
          <a:off x="228600" y="2057400"/>
          <a:ext cx="8686800" cy="694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4" name="Equation" r:id="rId5" imgW="3809880" imgH="304560" progId="Equation.DSMT4">
                  <p:embed/>
                </p:oleObj>
              </mc:Choice>
              <mc:Fallback>
                <p:oleObj name="Equation" r:id="rId5" imgW="3809880" imgH="30456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057400"/>
                        <a:ext cx="8686800" cy="6949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50" name="Object 10"/>
          <p:cNvGraphicFramePr>
            <a:graphicFrameLocks noChangeAspect="1"/>
          </p:cNvGraphicFramePr>
          <p:nvPr/>
        </p:nvGraphicFramePr>
        <p:xfrm>
          <a:off x="173038" y="3124200"/>
          <a:ext cx="8970962" cy="811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5" name="Equation" r:id="rId7" imgW="3924000" imgH="355320" progId="Equation.DSMT4">
                  <p:embed/>
                </p:oleObj>
              </mc:Choice>
              <mc:Fallback>
                <p:oleObj name="Equation" r:id="rId7" imgW="3924000" imgH="35532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8" y="3124200"/>
                        <a:ext cx="8970962" cy="8118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51" name="Object 11"/>
          <p:cNvGraphicFramePr>
            <a:graphicFrameLocks noChangeAspect="1"/>
          </p:cNvGraphicFramePr>
          <p:nvPr/>
        </p:nvGraphicFramePr>
        <p:xfrm>
          <a:off x="152400" y="4343400"/>
          <a:ext cx="8796338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6" name="Equation" r:id="rId9" imgW="3848040" imgH="304560" progId="Equation.DSMT4">
                  <p:embed/>
                </p:oleObj>
              </mc:Choice>
              <mc:Fallback>
                <p:oleObj name="Equation" r:id="rId9" imgW="3848040" imgH="30456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343400"/>
                        <a:ext cx="8796338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52" name="Object 12"/>
          <p:cNvGraphicFramePr>
            <a:graphicFrameLocks noChangeAspect="1"/>
          </p:cNvGraphicFramePr>
          <p:nvPr/>
        </p:nvGraphicFramePr>
        <p:xfrm>
          <a:off x="228600" y="5410200"/>
          <a:ext cx="6211887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7" name="Equation" r:id="rId11" imgW="2717640" imgH="304560" progId="Equation.DSMT4">
                  <p:embed/>
                </p:oleObj>
              </mc:Choice>
              <mc:Fallback>
                <p:oleObj name="Equation" r:id="rId11" imgW="2717640" imgH="30456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410200"/>
                        <a:ext cx="6211887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1207F50968654CADD1830277E65EAD" ma:contentTypeVersion="0" ma:contentTypeDescription="Create a new document." ma:contentTypeScope="" ma:versionID="5ecb16c119e7fe9f42ca7ed9c71be663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58E49B-46B4-49CB-94DF-C5E74394CC39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50EE541-62BE-4EF5-8C2E-F7B2F7BFB4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E4B0DED-061C-4FC4-B73C-3EF45FAE52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4090</TotalTime>
  <Words>65</Words>
  <Application>Microsoft Office PowerPoint</Application>
  <PresentationFormat>On-screen Show (4:3)</PresentationFormat>
  <Paragraphs>20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Wingdings 2</vt:lpstr>
      <vt:lpstr>Office Theme</vt:lpstr>
      <vt:lpstr>Equation</vt:lpstr>
      <vt:lpstr>MathType 6.0 Equation</vt:lpstr>
      <vt:lpstr>Warm Up</vt:lpstr>
      <vt:lpstr>PowerPoint Presentation</vt:lpstr>
      <vt:lpstr>PowerPoint Presentation</vt:lpstr>
      <vt:lpstr>PowerPoint Presentation</vt:lpstr>
      <vt:lpstr>Find the Derivative using Chain Rule</vt:lpstr>
      <vt:lpstr>PowerPoint Presentation</vt:lpstr>
      <vt:lpstr>Find the Derivative</vt:lpstr>
      <vt:lpstr>Find the Derivative</vt:lpstr>
      <vt:lpstr>Find the Derivative</vt:lpstr>
      <vt:lpstr>Find the Derivative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 Finding Limits Graphically</dc:title>
  <dc:creator>Qayumi, Enayat</dc:creator>
  <cp:lastModifiedBy>Qayumi, Enayat</cp:lastModifiedBy>
  <cp:revision>248</cp:revision>
  <dcterms:created xsi:type="dcterms:W3CDTF">2006-08-16T00:00:00Z</dcterms:created>
  <dcterms:modified xsi:type="dcterms:W3CDTF">2015-09-23T21:13:12Z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0x010100DB1207F50968654CADD1830277E65EAD</vt:lpwstr>
  </property>
</Properties>
</file>