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7" r:id="rId6"/>
    <p:sldId id="256" r:id="rId7"/>
    <p:sldId id="261" r:id="rId8"/>
    <p:sldId id="268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25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image" Target="../media/image17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8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17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8-26T00:33:03.290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2626 755,'0'0,"0"217,0 108,0 0,0 0,0-108,0 0,0 108,0 1,0-1,0-109,0-107,0-1,0 1,0-1,0-108,0 108,-110-108,110 0,0-108,0 0,-109-109,109-108,0 0,0 108,0-1,0 2,0-1,0 109,0-1,0 1,0-1,0 109,0-216,0 107,0 1,0 0,0-1,0 1,0 108,0-108,0 108,0-109,0 109,0-108,0 0,0 108,0-109,0 109,0-108,0 108,0-108,0-1,0 109,0-108,0 108,0-109,0 109,0 326,0-110,0 218,0-109,0 0,0 0,0 0,0 0,0-108,0 0,0 0,0 0,0-1,0 1,0-108,0-1,0 0,0-108,0 109,0-1,0-108,0 108,0-108,0 109,0-218,0 1,0 0,0-217,0 108,0 108,0 1,0 0,0-109,0 109,0-1,0 1,0-1,0 109,0-109,0 1,0 108,0-108,-109 108,-1 0,110 0,-109 0,109 0,-110 0,1 0,109 0,-110 0,110 0,-109 0,-1 0,1 0,-1 0,1 0,0 0,109 0,-110 0,110 0,110 0,-110-109,109 109,-109 0,0-108,0 108,109 0,-109-108,110 108,-1-109,1 109,109 0,-219 0,109 0,-109 0,110 0,-110 0,109 0,-218 0,-1 0,110 0,-109 0,-1 0,-218 0,109 0,0 0,0 0,-109 109,218-1,1 0,-110 1,219-109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1-08-29T16:19:20.327"/>
    </inkml:context>
    <inkml:brush xml:id="br0">
      <inkml:brushProperty name="width" value="0.08819" units="cm"/>
      <inkml:brushProperty name="height" value="0.35278" units="cm"/>
      <inkml:brushProperty name="color" value="#548DD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0,'0'0,"25"0,74 50,-25-50,-24 25,-25 25,0-50,0 0,0 25,-25-25,0 25,24 0,1 25,25-50,-50 25,25-25,-25 0,25 25,-25-25,25 25,-25-25,0 25,0-25,0 25,0-25,24 0,-24 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26" Type="http://schemas.openxmlformats.org/officeDocument/2006/relationships/image" Target="../media/image21.emf"/><Relationship Id="rId3" Type="http://schemas.openxmlformats.org/officeDocument/2006/relationships/image" Target="../media/image8.png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10.wmf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.bin"/><Relationship Id="rId25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9.emf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1.bin"/><Relationship Id="rId23" Type="http://schemas.openxmlformats.org/officeDocument/2006/relationships/customXml" Target="../ink/ink1.xml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7.wmf"/><Relationship Id="rId26" Type="http://schemas.openxmlformats.org/officeDocument/2006/relationships/image" Target="../media/image38.emf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33.emf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2.wmf"/><Relationship Id="rId29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image" Target="../media/image35.emf"/><Relationship Id="rId28" Type="http://schemas.openxmlformats.org/officeDocument/2006/relationships/image" Target="../media/image40.e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Relationship Id="rId22" Type="http://schemas.openxmlformats.org/officeDocument/2006/relationships/image" Target="../media/image34.emf"/><Relationship Id="rId27" Type="http://schemas.openxmlformats.org/officeDocument/2006/relationships/image" Target="../media/image39.emf"/><Relationship Id="rId30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9.wmf"/><Relationship Id="rId26" Type="http://schemas.openxmlformats.org/officeDocument/2006/relationships/image" Target="../media/image54.e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4.bin"/><Relationship Id="rId25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52.e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51.emf"/><Relationship Id="rId28" Type="http://schemas.openxmlformats.org/officeDocument/2006/relationships/image" Target="../media/image56.e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7.wmf"/><Relationship Id="rId22" Type="http://schemas.openxmlformats.org/officeDocument/2006/relationships/image" Target="../media/image17.wmf"/><Relationship Id="rId27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4.wmf"/><Relationship Id="rId26" Type="http://schemas.openxmlformats.org/officeDocument/2006/relationships/image" Target="../media/image17.wmf"/><Relationship Id="rId39" Type="http://schemas.openxmlformats.org/officeDocument/2006/relationships/image" Target="../media/image74.e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34" Type="http://schemas.openxmlformats.org/officeDocument/2006/relationships/customXml" Target="../ink/ink2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33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29" Type="http://schemas.openxmlformats.org/officeDocument/2006/relationships/image" Target="../media/image6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67.wmf"/><Relationship Id="rId32" Type="http://schemas.openxmlformats.org/officeDocument/2006/relationships/image" Target="../media/image72.e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68.wmf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45.bin"/><Relationship Id="rId31" Type="http://schemas.openxmlformats.org/officeDocument/2006/relationships/image" Target="../media/image71.e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49.bin"/><Relationship Id="rId30" Type="http://schemas.openxmlformats.org/officeDocument/2006/relationships/image" Target="../media/image7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80205"/>
              </p:ext>
            </p:extLst>
          </p:nvPr>
        </p:nvGraphicFramePr>
        <p:xfrm>
          <a:off x="1" y="990601"/>
          <a:ext cx="6324600" cy="24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2908080" imgH="1117440" progId="Equation.DSMT4">
                  <p:embed/>
                </p:oleObj>
              </mc:Choice>
              <mc:Fallback>
                <p:oleObj name="Equation" r:id="rId3" imgW="2908080" imgH="1117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90601"/>
                        <a:ext cx="6324600" cy="2433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9/11/2015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29000"/>
            <a:ext cx="3447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3733800" y="4419600"/>
            <a:ext cx="4876800" cy="7620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524500" y="3238500"/>
            <a:ext cx="2819400" cy="27432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467100" y="4000500"/>
            <a:ext cx="2514600" cy="137160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419600" y="3581400"/>
            <a:ext cx="3962400" cy="83820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The Limit Definition of the Derivative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Derivative and Tangent Line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582" y="1630218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On the agenda: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8200" y="2761673"/>
            <a:ext cx="7626927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tangent line problem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Defining the derivative</a:t>
            </a: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990600" y="4599709"/>
            <a:ext cx="7162800" cy="707886"/>
          </a:xfrm>
          <a:prstGeom prst="rect">
            <a:avLst/>
          </a:prstGeom>
          <a:noFill/>
        </p:spPr>
        <p:txBody>
          <a:bodyPr vert="horz" wrap="square" lIns="0" rIns="18288" rtlCol="0">
            <a:sp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HW:  p. 101-102 #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23 odd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371764" y="209122"/>
            <a:ext cx="4191000" cy="276267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more Monkeying Around.  We have to get serious!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638800" cy="36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724400"/>
          <a:ext cx="26003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4" imgW="761669" imgH="203112" progId="Equation.DSMT4">
                  <p:embed/>
                </p:oleObj>
              </mc:Choice>
              <mc:Fallback>
                <p:oleObj name="Equation" r:id="rId4" imgW="761669" imgH="203112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4400"/>
                        <a:ext cx="26003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" name="Object 41"/>
          <p:cNvGraphicFramePr>
            <a:graphicFrameLocks noChangeAspect="1"/>
          </p:cNvGraphicFramePr>
          <p:nvPr/>
        </p:nvGraphicFramePr>
        <p:xfrm>
          <a:off x="1752600" y="1524000"/>
          <a:ext cx="2924176" cy="53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6" imgW="850531" imgH="203112" progId="Equation.DSMT4">
                  <p:embed/>
                </p:oleObj>
              </mc:Choice>
              <mc:Fallback>
                <p:oleObj name="Equation" r:id="rId6" imgW="850531" imgH="203112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0"/>
                        <a:ext cx="2924176" cy="537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6" name="Object 42"/>
          <p:cNvGraphicFramePr>
            <a:graphicFrameLocks noChangeAspect="1"/>
          </p:cNvGraphicFramePr>
          <p:nvPr/>
        </p:nvGraphicFramePr>
        <p:xfrm>
          <a:off x="5494338" y="4038600"/>
          <a:ext cx="3649662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8" imgW="1587500" imgH="1371600" progId="Equation.DSMT4">
                  <p:embed/>
                </p:oleObj>
              </mc:Choice>
              <mc:Fallback>
                <p:oleObj name="Equation" r:id="rId8" imgW="1587500" imgH="13716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038600"/>
                        <a:ext cx="3649662" cy="243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The Limit Definition of the Derivative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2.1</a:t>
            </a:r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9/11/2015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676400" y="1371600"/>
            <a:ext cx="4038600" cy="3276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00200" y="2133600"/>
            <a:ext cx="4191000" cy="2438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4000" y="3048000"/>
            <a:ext cx="4343400" cy="1371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371600" y="3962400"/>
            <a:ext cx="42672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71600" y="4191000"/>
            <a:ext cx="403860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295400" y="4038600"/>
            <a:ext cx="396240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3400" y="3810000"/>
            <a:ext cx="4724400" cy="160020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181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006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43400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100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290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718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0" name="Object 46"/>
          <p:cNvGraphicFramePr>
            <a:graphicFrameLocks noChangeAspect="1"/>
          </p:cNvGraphicFramePr>
          <p:nvPr/>
        </p:nvGraphicFramePr>
        <p:xfrm>
          <a:off x="6381731" y="1143000"/>
          <a:ext cx="276226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10" imgW="1168400" imgH="1130300" progId="Equation.DSMT4">
                  <p:embed/>
                </p:oleObj>
              </mc:Choice>
              <mc:Fallback>
                <p:oleObj name="Equation" r:id="rId10" imgW="1168400" imgH="11303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31" y="1143000"/>
                        <a:ext cx="2762269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724400" cy="30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6" name="Object 42"/>
          <p:cNvGraphicFramePr>
            <a:graphicFrameLocks noChangeAspect="1"/>
          </p:cNvGraphicFramePr>
          <p:nvPr/>
        </p:nvGraphicFramePr>
        <p:xfrm>
          <a:off x="6126163" y="1219200"/>
          <a:ext cx="24717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4" imgW="1002865" imgH="444307" progId="Equation.DSMT4">
                  <p:embed/>
                </p:oleObj>
              </mc:Choice>
              <mc:Fallback>
                <p:oleObj name="Equation" r:id="rId4" imgW="1002865" imgH="444307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1219200"/>
                        <a:ext cx="2471737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2" name="Object 26"/>
          <p:cNvGraphicFramePr>
            <a:graphicFrameLocks noChangeAspect="1"/>
          </p:cNvGraphicFramePr>
          <p:nvPr/>
        </p:nvGraphicFramePr>
        <p:xfrm>
          <a:off x="4319588" y="4572000"/>
          <a:ext cx="479266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6" imgW="1917700" imgH="431800" progId="Equation.DSMT4">
                  <p:embed/>
                </p:oleObj>
              </mc:Choice>
              <mc:Fallback>
                <p:oleObj name="Equation" r:id="rId6" imgW="1917700" imgH="4318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572000"/>
                        <a:ext cx="479266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9/11/2015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66800" y="1981200"/>
            <a:ext cx="3962400" cy="2286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624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43000"/>
            <a:ext cx="5105400" cy="372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5" name="Object 41"/>
          <p:cNvGraphicFramePr>
            <a:graphicFrameLocks noChangeAspect="1"/>
          </p:cNvGraphicFramePr>
          <p:nvPr/>
        </p:nvGraphicFramePr>
        <p:xfrm>
          <a:off x="228600" y="3581400"/>
          <a:ext cx="1157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9" imgW="469696" imgH="253890" progId="Equation.DSMT4">
                  <p:embed/>
                </p:oleObj>
              </mc:Choice>
              <mc:Fallback>
                <p:oleObj name="Equation" r:id="rId9" imgW="469696" imgH="25389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11572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2819400" y="2057400"/>
          <a:ext cx="12207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11" imgW="494870" imgH="253780" progId="Equation.DSMT4">
                  <p:embed/>
                </p:oleObj>
              </mc:Choice>
              <mc:Fallback>
                <p:oleObj name="Equation" r:id="rId11" imgW="494870" imgH="2537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12207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1143000" y="1600200"/>
          <a:ext cx="29733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13" imgW="1205977" imgH="253890" progId="Equation.DSMT4">
                  <p:embed/>
                </p:oleObj>
              </mc:Choice>
              <mc:Fallback>
                <p:oleObj name="Equation" r:id="rId13" imgW="1205977" imgH="25389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29733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0" y="4114800"/>
          <a:ext cx="14398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15" imgW="583947" imgH="253890" progId="Equation.DSMT4">
                  <p:embed/>
                </p:oleObj>
              </mc:Choice>
              <mc:Fallback>
                <p:oleObj name="Equation" r:id="rId15" imgW="583947" imgH="25389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4800"/>
                        <a:ext cx="14398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9" name="Object 23"/>
          <p:cNvGraphicFramePr>
            <a:graphicFrameLocks noChangeAspect="1"/>
          </p:cNvGraphicFramePr>
          <p:nvPr/>
        </p:nvGraphicFramePr>
        <p:xfrm>
          <a:off x="4927600" y="3505200"/>
          <a:ext cx="41989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17" imgW="1625600" imgH="393700" progId="Equation.DSMT4">
                  <p:embed/>
                </p:oleObj>
              </mc:Choice>
              <mc:Fallback>
                <p:oleObj name="Equation" r:id="rId17" imgW="1625600" imgH="3937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505200"/>
                        <a:ext cx="41989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22"/>
          <p:cNvGraphicFramePr>
            <a:graphicFrameLocks noChangeAspect="1"/>
          </p:cNvGraphicFramePr>
          <p:nvPr/>
        </p:nvGraphicFramePr>
        <p:xfrm>
          <a:off x="4910138" y="2286000"/>
          <a:ext cx="421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19" imgW="1625600" imgH="419100" progId="Equation.DSMT4">
                  <p:embed/>
                </p:oleObj>
              </mc:Choice>
              <mc:Fallback>
                <p:oleObj name="Equation" r:id="rId19" imgW="1625600" imgH="4191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2286000"/>
                        <a:ext cx="421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5" name="Object 29"/>
          <p:cNvGraphicFramePr>
            <a:graphicFrameLocks noChangeAspect="1"/>
          </p:cNvGraphicFramePr>
          <p:nvPr/>
        </p:nvGraphicFramePr>
        <p:xfrm>
          <a:off x="4414838" y="5638800"/>
          <a:ext cx="472916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21" imgW="1892300" imgH="431800" progId="Equation.DSMT4">
                  <p:embed/>
                </p:oleObj>
              </mc:Choice>
              <mc:Fallback>
                <p:oleObj name="Equation" r:id="rId21" imgW="1892300" imgH="4318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5638800"/>
                        <a:ext cx="472916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8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334463" y="156430663"/>
              <a:ext cx="946150" cy="1695450"/>
            </p14:xfrm>
          </p:contentPart>
        </mc:Choice>
        <mc:Fallback xmlns="">
          <p:pic>
            <p:nvPicPr>
              <p:cNvPr id="348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318622" y="156363501"/>
                <a:ext cx="977832" cy="1829773"/>
              </a:xfrm>
              <a:prstGeom prst="rect">
                <a:avLst/>
              </a:prstGeom>
            </p:spPr>
          </p:pic>
        </mc:Fallback>
      </mc:AlternateContent>
      <p:pic>
        <p:nvPicPr>
          <p:cNvPr id="34846" name="Ink 30"/>
          <p:cNvPicPr>
            <a:picLocks noRot="1" noChangeAspect="1" noEditPoints="1" noChangeArrowheads="1" noChangeShapeType="1"/>
          </p:cNvPicPr>
          <p:nvPr/>
        </p:nvPicPr>
        <p:blipFill>
          <a:blip r:embed="rId25">
            <a:clrChange>
              <a:clrFrom>
                <a:srgbClr val="0D0B00"/>
              </a:clrFrom>
              <a:clrTo>
                <a:srgbClr val="0D0B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6157" y="4936764"/>
            <a:ext cx="773048" cy="262660"/>
          </a:xfrm>
          <a:prstGeom prst="rect">
            <a:avLst/>
          </a:prstGeom>
        </p:spPr>
      </p:pic>
      <p:pic>
        <p:nvPicPr>
          <p:cNvPr id="34847" name="Ink 31"/>
          <p:cNvPicPr>
            <a:picLocks noRot="1" noChangeAspect="1" noEditPoints="1" noChangeArrowheads="1" noChangeShapeType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7039" y="2790032"/>
            <a:ext cx="263032" cy="296267"/>
          </a:xfrm>
          <a:prstGeom prst="rect">
            <a:avLst/>
          </a:prstGeom>
        </p:spPr>
      </p:pic>
      <p:pic>
        <p:nvPicPr>
          <p:cNvPr id="34848" name="Ink 32"/>
          <p:cNvPicPr>
            <a:picLocks noRot="1" noChangeAspect="1" noEditPoints="1" noChangeArrowheads="1" noChangeShapeType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9600" y="2743200"/>
            <a:ext cx="333620" cy="3379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The Limit Definition of the Derivative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22"/>
            <a:ext cx="8229600" cy="2362200"/>
          </a:xfrm>
        </p:spPr>
        <p:txBody>
          <a:bodyPr/>
          <a:lstStyle/>
          <a:p>
            <a:r>
              <a:rPr lang="en-US" dirty="0" smtClean="0"/>
              <a:t>The derivative is the slope of the tangent line at the point of tangency.</a:t>
            </a:r>
          </a:p>
          <a:p>
            <a:r>
              <a:rPr lang="en-US" dirty="0" smtClean="0"/>
              <a:t>ONCE AGAIN: The </a:t>
            </a:r>
            <a:r>
              <a:rPr lang="en-US" dirty="0"/>
              <a:t>derivative is the slope of the tangent line at the point of tangency.</a:t>
            </a:r>
          </a:p>
          <a:p>
            <a:endParaRPr lang="en-US" dirty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657600"/>
            <a:ext cx="3886200" cy="249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733101" y="5105400"/>
            <a:ext cx="4724400" cy="160020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90600" y="533400"/>
          <a:ext cx="632757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3" imgW="2272314" imgH="177723" progId="Equation.DSMT4">
                  <p:embed/>
                </p:oleObj>
              </mc:Choice>
              <mc:Fallback>
                <p:oleObj name="Equation" r:id="rId3" imgW="2272314" imgH="177723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632757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066800" y="1295400"/>
          <a:ext cx="651050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5" imgW="1892300" imgH="431800" progId="Equation.DSMT4">
                  <p:embed/>
                </p:oleObj>
              </mc:Choice>
              <mc:Fallback>
                <p:oleObj name="Equation" r:id="rId5" imgW="1892300" imgH="431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651050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28600" y="2590800"/>
          <a:ext cx="8666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7" imgW="3466800" imgH="393480" progId="Equation.DSMT4">
                  <p:embed/>
                </p:oleObj>
              </mc:Choice>
              <mc:Fallback>
                <p:oleObj name="Equation" r:id="rId7" imgW="346680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86664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5410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All mean the same concept.</a:t>
            </a:r>
            <a:endParaRPr lang="en-US" sz="3200" b="1" dirty="0"/>
          </a:p>
        </p:txBody>
      </p:sp>
      <p:sp>
        <p:nvSpPr>
          <p:cNvPr id="6" name="Up Arrow 5"/>
          <p:cNvSpPr/>
          <p:nvPr/>
        </p:nvSpPr>
        <p:spPr>
          <a:xfrm rot="17997867">
            <a:off x="2930570" y="3123807"/>
            <a:ext cx="381000" cy="29728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20890187">
            <a:off x="4017593" y="4018050"/>
            <a:ext cx="381000" cy="1378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3012614">
            <a:off x="4842573" y="3743918"/>
            <a:ext cx="381000" cy="1917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932059">
            <a:off x="5811350" y="2610412"/>
            <a:ext cx="381000" cy="38056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990600"/>
          <a:ext cx="646803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Equation" r:id="rId3" imgW="2819400" imgH="431800" progId="Equation.DSMT4">
                  <p:embed/>
                </p:oleObj>
              </mc:Choice>
              <mc:Fallback>
                <p:oleObj name="Equation" r:id="rId3" imgW="2819400" imgH="4318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646803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0" y="2286000"/>
          <a:ext cx="38735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Equation" r:id="rId5" imgW="1930400" imgH="254000" progId="Equation.DSMT4">
                  <p:embed/>
                </p:oleObj>
              </mc:Choice>
              <mc:Fallback>
                <p:oleObj name="Equation" r:id="rId5" imgW="1930400" imgH="2540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38735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2895600"/>
          <a:ext cx="49450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8" name="Equation" r:id="rId7" imgW="2247900" imgH="469900" progId="Equation.DSMT4">
                  <p:embed/>
                </p:oleObj>
              </mc:Choice>
              <mc:Fallback>
                <p:oleObj name="Equation" r:id="rId7" imgW="2247900" imgH="4699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4945062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914400" y="3657600"/>
          <a:ext cx="42465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9" name="Equation" r:id="rId9" imgW="1727200" imgH="431800" progId="Equation.DSMT4">
                  <p:embed/>
                </p:oleObj>
              </mc:Choice>
              <mc:Fallback>
                <p:oleObj name="Equation" r:id="rId9" imgW="1727200" imgH="4318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4246562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838200" y="4495800"/>
          <a:ext cx="19335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0" name="Equation" r:id="rId11" imgW="698197" imgH="431613" progId="Equation.DSMT4">
                  <p:embed/>
                </p:oleObj>
              </mc:Choice>
              <mc:Fallback>
                <p:oleObj name="Equation" r:id="rId11" imgW="698197" imgH="431613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193357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0" y="5410200"/>
          <a:ext cx="2133600" cy="97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" name="Equation" r:id="rId13" imgW="901309" imgH="533169" progId="Equation.DSMT4">
                  <p:embed/>
                </p:oleObj>
              </mc:Choice>
              <mc:Fallback>
                <p:oleObj name="Equation" r:id="rId13" imgW="901309" imgH="533169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0200"/>
                        <a:ext cx="2133600" cy="973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3657600" y="4800600"/>
          <a:ext cx="5194300" cy="129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Equation" r:id="rId15" imgW="2044700" imgH="660400" progId="Equation.DSMT4">
                  <p:embed/>
                </p:oleObj>
              </mc:Choice>
              <mc:Fallback>
                <p:oleObj name="Equation" r:id="rId15" imgW="2044700" imgH="6604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00600"/>
                        <a:ext cx="5194300" cy="1294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9/11/2015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6897" name="Object 33"/>
          <p:cNvGraphicFramePr>
            <a:graphicFrameLocks noChangeAspect="1"/>
          </p:cNvGraphicFramePr>
          <p:nvPr/>
        </p:nvGraphicFramePr>
        <p:xfrm>
          <a:off x="4343400" y="1905000"/>
          <a:ext cx="4605338" cy="80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Equation" r:id="rId17" imgW="1892300" imgH="431800" progId="Equation.DSMT4">
                  <p:embed/>
                </p:oleObj>
              </mc:Choice>
              <mc:Fallback>
                <p:oleObj name="Equation" r:id="rId17" imgW="1892300" imgH="4318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4605338" cy="808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8" name="Object 34"/>
          <p:cNvGraphicFramePr>
            <a:graphicFrameLocks noChangeAspect="1"/>
          </p:cNvGraphicFramePr>
          <p:nvPr/>
        </p:nvGraphicFramePr>
        <p:xfrm>
          <a:off x="5029200" y="2819400"/>
          <a:ext cx="39116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Equation" r:id="rId19" imgW="1778000" imgH="469900" progId="Equation.DSMT4">
                  <p:embed/>
                </p:oleObj>
              </mc:Choice>
              <mc:Fallback>
                <p:oleObj name="Equation" r:id="rId19" imgW="1778000" imgH="4699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9116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99" name="Ink 35"/>
          <p:cNvPicPr>
            <a:picLocks noRot="1" noChangeAspect="1" noEditPoints="1" noChangeArrowheads="1" noChangeShapeType="1"/>
          </p:cNvPicPr>
          <p:nvPr/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5000" y="3733800"/>
            <a:ext cx="351935" cy="240849"/>
          </a:xfrm>
          <a:prstGeom prst="rect">
            <a:avLst/>
          </a:prstGeom>
        </p:spPr>
      </p:pic>
      <p:pic>
        <p:nvPicPr>
          <p:cNvPr id="36900" name="Ink 36"/>
          <p:cNvPicPr>
            <a:picLocks noRot="1" noChangeAspect="1" noEditPoints="1" noChangeArrowheads="1" noChangeShapeType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600" y="3657600"/>
            <a:ext cx="419008" cy="331984"/>
          </a:xfrm>
          <a:prstGeom prst="rect">
            <a:avLst/>
          </a:prstGeom>
        </p:spPr>
      </p:pic>
      <p:pic>
        <p:nvPicPr>
          <p:cNvPr id="36901" name="Ink 37"/>
          <p:cNvPicPr>
            <a:picLocks noRot="1" noChangeAspect="1" noEditPoints="1" noChangeArrowheads="1" noChangeShapeType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9000" y="3657600"/>
            <a:ext cx="323453" cy="412589"/>
          </a:xfrm>
          <a:prstGeom prst="rect">
            <a:avLst/>
          </a:prstGeom>
        </p:spPr>
      </p:pic>
      <p:pic>
        <p:nvPicPr>
          <p:cNvPr id="36902" name="Ink 38"/>
          <p:cNvPicPr>
            <a:picLocks noRot="1" noChangeAspect="1" noEditPoints="1" noChangeArrowheads="1" noChangeShapeType="1"/>
          </p:cNvPicPr>
          <p:nvPr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8200" y="3657600"/>
            <a:ext cx="368658" cy="390360"/>
          </a:xfrm>
          <a:prstGeom prst="rect">
            <a:avLst/>
          </a:prstGeom>
        </p:spPr>
      </p:pic>
      <p:pic>
        <p:nvPicPr>
          <p:cNvPr id="36903" name="Ink 39"/>
          <p:cNvPicPr>
            <a:picLocks noRot="1" noChangeAspect="1" noEditPoints="1" noChangeArrowheads="1" noChangeShapeType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0" y="5029200"/>
            <a:ext cx="306347" cy="311531"/>
          </a:xfrm>
          <a:prstGeom prst="rect">
            <a:avLst/>
          </a:prstGeom>
        </p:spPr>
      </p:pic>
      <p:pic>
        <p:nvPicPr>
          <p:cNvPr id="36904" name="Ink 40"/>
          <p:cNvPicPr>
            <a:picLocks noRot="1" noChangeAspect="1" noEditPoints="1" noChangeArrowheads="1" noChangeShapeType="1"/>
          </p:cNvPicPr>
          <p:nvPr/>
        </p:nvPicPr>
        <p:blipFill>
          <a:blip r:embed="rId2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9800" y="4572000"/>
            <a:ext cx="342213" cy="317384"/>
          </a:xfrm>
          <a:prstGeom prst="rect">
            <a:avLst/>
          </a:prstGeom>
        </p:spPr>
      </p:pic>
      <p:pic>
        <p:nvPicPr>
          <p:cNvPr id="36905" name="Ink 41"/>
          <p:cNvPicPr>
            <a:picLocks noRot="1" noChangeAspect="1" noEditPoints="1" noChangeArrowheads="1" noChangeShapeType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0" y="2895600"/>
            <a:ext cx="394728" cy="303100"/>
          </a:xfrm>
          <a:prstGeom prst="rect">
            <a:avLst/>
          </a:prstGeom>
        </p:spPr>
      </p:pic>
      <p:pic>
        <p:nvPicPr>
          <p:cNvPr id="36906" name="Ink 42"/>
          <p:cNvPicPr>
            <a:picLocks noRot="1" noChangeAspect="1" noEditPoints="1" noChangeArrowheads="1" noChangeShapeType="1"/>
          </p:cNvPicPr>
          <p:nvPr/>
        </p:nvPicPr>
        <p:blipFill>
          <a:blip r:embed="rId2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9000" y="2895600"/>
            <a:ext cx="340417" cy="322145"/>
          </a:xfrm>
          <a:prstGeom prst="rect">
            <a:avLst/>
          </a:prstGeom>
        </p:spPr>
      </p:pic>
      <p:pic>
        <p:nvPicPr>
          <p:cNvPr id="36907" name="Ink 43"/>
          <p:cNvPicPr>
            <a:picLocks noRot="1" noChangeAspect="1" noEditPoints="1" noChangeArrowheads="1" noChangeShapeType="1"/>
          </p:cNvPicPr>
          <p:nvPr/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3200" y="2895600"/>
            <a:ext cx="228600" cy="312783"/>
          </a:xfrm>
          <a:prstGeom prst="rect">
            <a:avLst/>
          </a:prstGeom>
        </p:spPr>
      </p:pic>
      <p:pic>
        <p:nvPicPr>
          <p:cNvPr id="36908" name="Ink 44"/>
          <p:cNvPicPr>
            <a:picLocks noRot="1" noChangeAspect="1" noEditPoints="1" noChangeArrowheads="1" noChangeShapeType="1"/>
          </p:cNvPicPr>
          <p:nvPr/>
        </p:nvPicPr>
        <p:blipFill>
          <a:blip r:embed="rId3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8600" y="2895600"/>
            <a:ext cx="313222" cy="3176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The Limit Definition of the Derivative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990600"/>
          <a:ext cx="5257800" cy="80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Equation" r:id="rId3" imgW="2819400" imgH="431800" progId="Equation.DSMT4">
                  <p:embed/>
                </p:oleObj>
              </mc:Choice>
              <mc:Fallback>
                <p:oleObj name="Equation" r:id="rId3" imgW="2819400" imgH="4318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5257800" cy="8052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0" y="1905000"/>
          <a:ext cx="4253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Equation" r:id="rId5" imgW="1777229" imgH="253890" progId="Equation.DSMT4">
                  <p:embed/>
                </p:oleObj>
              </mc:Choice>
              <mc:Fallback>
                <p:oleObj name="Equation" r:id="rId5" imgW="1777229" imgH="25389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4253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0" y="2514600"/>
          <a:ext cx="54784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Equation" r:id="rId7" imgW="2184400" imgH="508000" progId="Equation.DSMT4">
                  <p:embed/>
                </p:oleObj>
              </mc:Choice>
              <mc:Fallback>
                <p:oleObj name="Equation" r:id="rId7" imgW="2184400" imgH="5080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547846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914400" y="3505200"/>
          <a:ext cx="523716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" name="Equation" r:id="rId9" imgW="2120900" imgH="457200" progId="Equation.DSMT4">
                  <p:embed/>
                </p:oleObj>
              </mc:Choice>
              <mc:Fallback>
                <p:oleObj name="Equation" r:id="rId9" imgW="2120900" imgH="457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5237162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914400" y="4419600"/>
          <a:ext cx="294163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Equation" r:id="rId11" imgW="1155700" imgH="457200" progId="Equation.DSMT4">
                  <p:embed/>
                </p:oleObj>
              </mc:Choice>
              <mc:Fallback>
                <p:oleObj name="Equation" r:id="rId11" imgW="1155700" imgH="4572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294163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990600" y="5334000"/>
          <a:ext cx="31686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Equation" r:id="rId13" imgW="1244600" imgH="469900" progId="Equation.DSMT4">
                  <p:embed/>
                </p:oleObj>
              </mc:Choice>
              <mc:Fallback>
                <p:oleObj name="Equation" r:id="rId13" imgW="1244600" imgH="4699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0"/>
                        <a:ext cx="3168650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5811837" y="2743200"/>
          <a:ext cx="33321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Equation" r:id="rId15" imgW="1307532" imgH="304668" progId="Equation.DSMT4">
                  <p:embed/>
                </p:oleObj>
              </mc:Choice>
              <mc:Fallback>
                <p:oleObj name="Equation" r:id="rId15" imgW="1307532" imgH="304668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7" y="2743200"/>
                        <a:ext cx="333216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6400800" y="3505200"/>
          <a:ext cx="2449512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7" name="Equation" r:id="rId17" imgW="952087" imgH="507780" progId="Equation.DSMT4">
                  <p:embed/>
                </p:oleObj>
              </mc:Choice>
              <mc:Fallback>
                <p:oleObj name="Equation" r:id="rId17" imgW="952087" imgH="50778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505200"/>
                        <a:ext cx="2449512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6465887" y="4953000"/>
          <a:ext cx="26781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8" name="Equation" r:id="rId19" imgW="1040948" imgH="253890" progId="Equation.DSMT4">
                  <p:embed/>
                </p:oleObj>
              </mc:Choice>
              <mc:Fallback>
                <p:oleObj name="Equation" r:id="rId19" imgW="1040948" imgH="25389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7" y="4953000"/>
                        <a:ext cx="267811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9/11/2015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8943" name="Object 31"/>
          <p:cNvGraphicFramePr>
            <a:graphicFrameLocks noChangeAspect="1"/>
          </p:cNvGraphicFramePr>
          <p:nvPr/>
        </p:nvGraphicFramePr>
        <p:xfrm>
          <a:off x="4538663" y="1447800"/>
          <a:ext cx="46053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9" name="Equation" r:id="rId21" imgW="1892300" imgH="431800" progId="Equation.DSMT4">
                  <p:embed/>
                </p:oleObj>
              </mc:Choice>
              <mc:Fallback>
                <p:oleObj name="Equation" r:id="rId21" imgW="1892300" imgH="4318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447800"/>
                        <a:ext cx="46053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44" name="Ink 32"/>
          <p:cNvPicPr>
            <a:picLocks noRot="1" noChangeAspect="1" noEditPoints="1" noChangeArrowheads="1" noChangeShapeType="1"/>
          </p:cNvPicPr>
          <p:nvPr/>
        </p:nvPicPr>
        <p:blipFill>
          <a:blip r:embed="rId2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9966" y="3645472"/>
            <a:ext cx="217634" cy="312004"/>
          </a:xfrm>
          <a:prstGeom prst="rect">
            <a:avLst/>
          </a:prstGeom>
        </p:spPr>
      </p:pic>
      <p:pic>
        <p:nvPicPr>
          <p:cNvPr id="38945" name="Ink 33"/>
          <p:cNvPicPr>
            <a:picLocks noRot="1" noChangeAspect="1" noEditPoints="1" noChangeArrowheads="1" noChangeShapeType="1"/>
          </p:cNvPicPr>
          <p:nvPr/>
        </p:nvPicPr>
        <p:blipFill>
          <a:blip r:embed="rId2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7800" y="3581400"/>
            <a:ext cx="241279" cy="271315"/>
          </a:xfrm>
          <a:prstGeom prst="rect">
            <a:avLst/>
          </a:prstGeom>
        </p:spPr>
      </p:pic>
      <p:pic>
        <p:nvPicPr>
          <p:cNvPr id="38946" name="Ink 34"/>
          <p:cNvPicPr>
            <a:picLocks noRot="1" noChangeAspect="1" noEditPoints="1" noChangeArrowheads="1" noChangeShapeType="1"/>
          </p:cNvPicPr>
          <p:nvPr/>
        </p:nvPicPr>
        <p:blipFill>
          <a:blip r:embed="rId2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3581400"/>
            <a:ext cx="263419" cy="279313"/>
          </a:xfrm>
          <a:prstGeom prst="rect">
            <a:avLst/>
          </a:prstGeom>
        </p:spPr>
      </p:pic>
      <p:pic>
        <p:nvPicPr>
          <p:cNvPr id="38947" name="Ink 35"/>
          <p:cNvPicPr>
            <a:picLocks noRot="1" noChangeAspect="1" noEditPoints="1" noChangeArrowheads="1" noChangeShapeType="1"/>
          </p:cNvPicPr>
          <p:nvPr/>
        </p:nvPicPr>
        <p:blipFill>
          <a:blip r:embed="rId2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200" y="3581400"/>
            <a:ext cx="268656" cy="317699"/>
          </a:xfrm>
          <a:prstGeom prst="rect">
            <a:avLst/>
          </a:prstGeom>
        </p:spPr>
      </p:pic>
      <p:pic>
        <p:nvPicPr>
          <p:cNvPr id="38948" name="Ink 36"/>
          <p:cNvPicPr>
            <a:picLocks noRot="1" noChangeAspect="1" noEditPoints="1" noChangeArrowheads="1" noChangeShapeType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0" y="5466743"/>
            <a:ext cx="222325" cy="235738"/>
          </a:xfrm>
          <a:prstGeom prst="rect">
            <a:avLst/>
          </a:prstGeom>
        </p:spPr>
      </p:pic>
      <p:pic>
        <p:nvPicPr>
          <p:cNvPr id="38949" name="Ink 37"/>
          <p:cNvPicPr>
            <a:picLocks noRot="1" noChangeAspect="1" noEditPoints="1" noChangeArrowheads="1" noChangeShapeType="1"/>
          </p:cNvPicPr>
          <p:nvPr/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5600" y="5928481"/>
            <a:ext cx="274789" cy="2546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The Limit Definition of the Derivative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066800"/>
          <a:ext cx="48355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name="Equation" r:id="rId3" imgW="2413000" imgH="431800" progId="Equation.DSMT4">
                  <p:embed/>
                </p:oleObj>
              </mc:Choice>
              <mc:Fallback>
                <p:oleObj name="Equation" r:id="rId3" imgW="2413000" imgH="4318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48355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28600" y="2057400"/>
          <a:ext cx="34163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1" name="Equation" r:id="rId5" imgW="1701800" imgH="254000" progId="Equation.DSMT4">
                  <p:embed/>
                </p:oleObj>
              </mc:Choice>
              <mc:Fallback>
                <p:oleObj name="Equation" r:id="rId5" imgW="1701800" imgH="2540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4163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0" y="2514600"/>
          <a:ext cx="4111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Equation" r:id="rId7" imgW="1854200" imgH="457200" progId="Equation.DSMT4">
                  <p:embed/>
                </p:oleObj>
              </mc:Choice>
              <mc:Fallback>
                <p:oleObj name="Equation" r:id="rId7" imgW="1854200" imgH="457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41116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/>
        </p:nvGraphicFramePr>
        <p:xfrm>
          <a:off x="6019800" y="2895600"/>
          <a:ext cx="26495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Equation" r:id="rId9" imgW="1320227" imgH="253890" progId="Equation.DSMT4">
                  <p:embed/>
                </p:oleObj>
              </mc:Choice>
              <mc:Fallback>
                <p:oleObj name="Equation" r:id="rId9" imgW="1320227" imgH="25389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95600"/>
                        <a:ext cx="26495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914400" y="3276600"/>
          <a:ext cx="44497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Equation" r:id="rId11" imgW="2006600" imgH="508000" progId="Equation.DSMT4">
                  <p:embed/>
                </p:oleObj>
              </mc:Choice>
              <mc:Fallback>
                <p:oleObj name="Equation" r:id="rId11" imgW="2006600" imgH="5080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44497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695325" y="4083050"/>
          <a:ext cx="43100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Equation" r:id="rId13" imgW="1943100" imgH="457200" progId="Equation.DSMT4">
                  <p:embed/>
                </p:oleObj>
              </mc:Choice>
              <mc:Fallback>
                <p:oleObj name="Equation" r:id="rId13" imgW="1943100" imgH="4572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083050"/>
                        <a:ext cx="431006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9" name="Object 21"/>
          <p:cNvGraphicFramePr>
            <a:graphicFrameLocks noChangeAspect="1"/>
          </p:cNvGraphicFramePr>
          <p:nvPr/>
        </p:nvGraphicFramePr>
        <p:xfrm>
          <a:off x="838200" y="4876800"/>
          <a:ext cx="21383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Equation" r:id="rId15" imgW="965200" imgH="292100" progId="Equation.DSMT4">
                  <p:embed/>
                </p:oleObj>
              </mc:Choice>
              <mc:Fallback>
                <p:oleObj name="Equation" r:id="rId15" imgW="965200" imgH="2921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76800"/>
                        <a:ext cx="21383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381000" y="5486400"/>
          <a:ext cx="15176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Equation" r:id="rId17" imgW="685800" imgH="203200" progId="Equation.DSMT4">
                  <p:embed/>
                </p:oleObj>
              </mc:Choice>
              <mc:Fallback>
                <p:oleObj name="Equation" r:id="rId17" imgW="685800" imgH="2032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15176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23"/>
          <p:cNvGraphicFramePr>
            <a:graphicFrameLocks noChangeAspect="1"/>
          </p:cNvGraphicFramePr>
          <p:nvPr/>
        </p:nvGraphicFramePr>
        <p:xfrm>
          <a:off x="304800" y="5943600"/>
          <a:ext cx="28114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19" imgW="1269449" imgH="253890" progId="Equation.DSMT4">
                  <p:embed/>
                </p:oleObj>
              </mc:Choice>
              <mc:Fallback>
                <p:oleObj name="Equation" r:id="rId19" imgW="1269449" imgH="25389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281146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6324600" y="3505200"/>
          <a:ext cx="2089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21" imgW="1040948" imgH="253890" progId="Equation.DSMT4">
                  <p:embed/>
                </p:oleObj>
              </mc:Choice>
              <mc:Fallback>
                <p:oleObj name="Equation" r:id="rId21" imgW="1040948" imgH="25389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05200"/>
                        <a:ext cx="20891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3" name="Object 25"/>
          <p:cNvGraphicFramePr>
            <a:graphicFrameLocks noChangeAspect="1"/>
          </p:cNvGraphicFramePr>
          <p:nvPr/>
        </p:nvGraphicFramePr>
        <p:xfrm>
          <a:off x="6629400" y="4114800"/>
          <a:ext cx="14525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23" imgW="723586" imgH="203112" progId="Equation.DSMT4">
                  <p:embed/>
                </p:oleObj>
              </mc:Choice>
              <mc:Fallback>
                <p:oleObj name="Equation" r:id="rId23" imgW="723586" imgH="203112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14800"/>
                        <a:ext cx="145256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CFFC6B0E-8E54-4889-8A38-500AB2A18780}" type="datetime1">
              <a:rPr lang="en-US" sz="1600" b="1" smtClean="0">
                <a:solidFill>
                  <a:schemeClr val="tx1"/>
                </a:solidFill>
              </a:rPr>
              <a:pPr algn="ctr"/>
              <a:t>9/11/2015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7916" name="Object 28"/>
          <p:cNvGraphicFramePr>
            <a:graphicFrameLocks noChangeAspect="1"/>
          </p:cNvGraphicFramePr>
          <p:nvPr/>
        </p:nvGraphicFramePr>
        <p:xfrm>
          <a:off x="4876800" y="1219200"/>
          <a:ext cx="4267200" cy="74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25" imgW="1892300" imgH="431800" progId="Equation.DSMT4">
                  <p:embed/>
                </p:oleObj>
              </mc:Choice>
              <mc:Fallback>
                <p:oleObj name="Equation" r:id="rId25" imgW="1892300" imgH="4318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19200"/>
                        <a:ext cx="4267200" cy="749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0" name="Object 32"/>
          <p:cNvGraphicFramePr>
            <a:graphicFrameLocks noChangeAspect="1"/>
          </p:cNvGraphicFramePr>
          <p:nvPr/>
        </p:nvGraphicFramePr>
        <p:xfrm>
          <a:off x="5867400" y="2133600"/>
          <a:ext cx="2905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Equation" r:id="rId27" imgW="1447172" imgH="253890" progId="Equation.DSMT4">
                  <p:embed/>
                </p:oleObj>
              </mc:Choice>
              <mc:Fallback>
                <p:oleObj name="Equation" r:id="rId27" imgW="1447172" imgH="25389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29051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172200" y="4764723"/>
            <a:ext cx="2819400" cy="209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Ink 26"/>
          <p:cNvPicPr>
            <a:picLocks noRot="1" noChangeAspect="1" noEditPoints="1" noChangeArrowheads="1" noChangeShapeType="1"/>
          </p:cNvPicPr>
          <p:nvPr/>
        </p:nvPicPr>
        <p:blipFill>
          <a:blip r:embed="rId3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400" y="4038600"/>
            <a:ext cx="391914" cy="372964"/>
          </a:xfrm>
          <a:prstGeom prst="rect">
            <a:avLst/>
          </a:prstGeom>
        </p:spPr>
      </p:pic>
      <p:pic>
        <p:nvPicPr>
          <p:cNvPr id="37915" name="Ink 27"/>
          <p:cNvPicPr>
            <a:picLocks noRot="1" noChangeAspect="1" noEditPoints="1" noChangeArrowheads="1" noChangeShapeType="1"/>
          </p:cNvPicPr>
          <p:nvPr/>
        </p:nvPicPr>
        <p:blipFill>
          <a:blip r:embed="rId3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9600" y="4114800"/>
            <a:ext cx="396836" cy="372964"/>
          </a:xfrm>
          <a:prstGeom prst="rect">
            <a:avLst/>
          </a:prstGeom>
        </p:spPr>
      </p:pic>
      <p:pic>
        <p:nvPicPr>
          <p:cNvPr id="37917" name="Ink 29"/>
          <p:cNvPicPr>
            <a:picLocks noRot="1" noChangeAspect="1" noEditPoints="1" noChangeArrowheads="1" noChangeShapeType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9400" y="4114800"/>
            <a:ext cx="206123" cy="303335"/>
          </a:xfrm>
          <a:prstGeom prst="rect">
            <a:avLst/>
          </a:prstGeom>
        </p:spPr>
      </p:pic>
      <p:pic>
        <p:nvPicPr>
          <p:cNvPr id="37918" name="Ink 30"/>
          <p:cNvPicPr>
            <a:picLocks noRot="1" noChangeAspect="1" noEditPoints="1" noChangeArrowheads="1" noChangeShapeType="1"/>
          </p:cNvPicPr>
          <p:nvPr/>
        </p:nvPicPr>
        <p:blipFill>
          <a:blip r:embed="rId3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4200" y="4495800"/>
            <a:ext cx="234999" cy="3144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9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4106863"/>
              <a:ext cx="196850" cy="144462"/>
            </p14:xfrm>
          </p:contentPart>
        </mc:Choice>
        <mc:Fallback xmlns="">
          <p:pic>
            <p:nvPicPr>
              <p:cNvPr id="379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30691" y="4043458"/>
                <a:ext cx="228519" cy="271272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The Limit Definition of the Derivative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15FCE3E7F3442B128AD8A3C23B429" ma:contentTypeVersion="0" ma:contentTypeDescription="Create a new document." ma:contentTypeScope="" ma:versionID="a2c362f5c64ce64ba925094c113b5b5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406E7-1F1A-41E5-B39B-74985B5FD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DD83D47-7A56-48BB-BFFA-7773CCD000E6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1808A4-BA36-4791-A9E8-06C68E6CB0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130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The Concept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Finding Limits Graphically</dc:title>
  <dc:creator>Qayumi, Enayat</dc:creator>
  <cp:lastModifiedBy>Qayumi, Enayat</cp:lastModifiedBy>
  <cp:revision>163</cp:revision>
  <dcterms:created xsi:type="dcterms:W3CDTF">2006-08-16T00:00:00Z</dcterms:created>
  <dcterms:modified xsi:type="dcterms:W3CDTF">2015-09-11T15:20:05Z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0x010100CAA15FCE3E7F3442B128AD8A3C23B429</vt:lpwstr>
  </property>
</Properties>
</file>